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embeddings/oleObject2.wdp" ContentType="image/vnd.ms-photo"/>
  <Override PartName="/ppt/embeddings/oleObject3.wdp" ContentType="image/vnd.ms-photo"/>
  <Override PartName="/ppt/embeddings/oleObject4" ContentType="image/vnd.ms-photo"/>
  <Override PartName="/ppt/embeddings/oleObject5" ContentType="image/vnd.ms-photo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03" r:id="rId1"/>
  </p:sldMasterIdLst>
  <p:sldIdLst>
    <p:sldId id="256" r:id="rId2"/>
    <p:sldId id="257" r:id="rId3"/>
    <p:sldId id="262" r:id="rId4"/>
    <p:sldId id="285" r:id="rId5"/>
    <p:sldId id="260" r:id="rId6"/>
    <p:sldId id="261" r:id="rId7"/>
    <p:sldId id="263" r:id="rId8"/>
    <p:sldId id="266" r:id="rId9"/>
    <p:sldId id="265" r:id="rId10"/>
    <p:sldId id="264" r:id="rId11"/>
    <p:sldId id="267" r:id="rId12"/>
    <p:sldId id="270" r:id="rId13"/>
    <p:sldId id="271" r:id="rId14"/>
    <p:sldId id="272" r:id="rId15"/>
    <p:sldId id="273" r:id="rId16"/>
    <p:sldId id="282" r:id="rId17"/>
    <p:sldId id="274" r:id="rId18"/>
    <p:sldId id="281" r:id="rId19"/>
    <p:sldId id="283" r:id="rId20"/>
    <p:sldId id="280" r:id="rId21"/>
    <p:sldId id="278" r:id="rId22"/>
    <p:sldId id="268" r:id="rId23"/>
    <p:sldId id="279" r:id="rId24"/>
    <p:sldId id="269" r:id="rId25"/>
    <p:sldId id="275" r:id="rId26"/>
    <p:sldId id="284" r:id="rId27"/>
    <p:sldId id="27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921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28" y="10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presProps" Target="presProps.xml"  /><Relationship Id="rId3" Type="http://schemas.openxmlformats.org/officeDocument/2006/relationships/slide" Target="slides/slide2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382C3-EE66-6799-38DD-928F3F645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941C21-0921-E709-5C5E-7EA333F8E7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1A531-881A-5580-CC4C-C0577595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D8C-77BA-495F-BBDA-2CBE62FAA137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C1526D-5A4F-3850-D5C9-A2E0E3495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6FF600-1F9D-8FF4-6F42-175F6CB77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328F3-3058-42DA-BADE-05CA76372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60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C5D14-D66D-2E16-6FC6-9DEF44D4A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9FC0F4-0855-88F6-3D01-190D5413D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A13913-6E21-94E7-791D-A7FD56DA2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D8C-77BA-495F-BBDA-2CBE62FAA137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950A4-FD49-5F48-01B9-FDCCAFF5D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AAE4BB-0200-D4EC-FA12-FFE582315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328F3-3058-42DA-BADE-05CA76372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449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FE3CFB-F2BD-6C3E-790C-112F5BC14B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0C3A11-5DC9-1CF4-8618-D71FB65A7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7E8554-FAAC-FBA9-D557-7363E866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D8C-77BA-495F-BBDA-2CBE62FAA137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B5C21A-C998-5546-8278-55CBB3701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A8F32-EB2E-E5BB-9FE6-DB1E30A3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328F3-3058-42DA-BADE-05CA76372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58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32B77-0C61-3C5F-6E06-0DEC5F20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6C1BEA-2CE7-0B75-74AC-89918F2B3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33B58-0155-1E28-357C-02301A4B3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D8C-77BA-495F-BBDA-2CBE62FAA137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9CCA-7FA0-9E5A-43E0-72785AF3D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A98D15-3AC0-6B2E-1259-998E7003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328F3-3058-42DA-BADE-05CA76372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929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36A4F-E09D-7895-2860-2D6439592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284EDE-5A7D-6F70-7BB7-DE0281F03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5CB7FB-A069-F5D6-4BDC-27A5D83B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D8C-77BA-495F-BBDA-2CBE62FAA137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A961DF-3943-8C99-810C-1AD537782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39BE0F-016E-6B1A-9CF1-4B8211519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328F3-3058-42DA-BADE-05CA76372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011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07C285-AC86-3A0E-0B96-5F8CB95CF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CB41CC-FA90-EA7E-9329-7226F1340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F14BF-B3F6-AAF2-5821-0129D8AFB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77D6BC-4C6B-667A-7D3D-CC35CBE1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D8C-77BA-495F-BBDA-2CBE62FAA137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7A4659-7B88-2A8A-5648-55B1A8C65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7933A5-4734-FC37-C3B9-4A17FFB68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328F3-3058-42DA-BADE-05CA76372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89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B9C9A-8F87-ABEC-8260-D37CC6858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0F0367-1D66-9B9F-B9D0-2D1ACA773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4EC0D5-311A-3E81-FE02-B2A047A65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9E485A-368C-FCCF-EAC1-153DAEB984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2551CB-8BAB-2509-C160-C6C5977B1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764609-4DF1-7BDE-74BE-F05FA5FC8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D8C-77BA-495F-BBDA-2CBE62FAA137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9BD488-16D1-4DBF-813F-702C36DCB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0053D0-CB65-54A6-BD34-D355E7F47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328F3-3058-42DA-BADE-05CA76372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4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79FC0-C4F1-4122-4C29-AE6E0C2EC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8BB6E3-044C-04D0-6779-1DFFC6932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D8C-77BA-495F-BBDA-2CBE62FAA137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443E71-009E-CCBC-8422-08FD390EA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CF08F5-63B5-9B41-0ED1-0052AE0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328F3-3058-42DA-BADE-05CA76372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2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502BE4-786F-1ADB-C9A5-D8EEED9A1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D8C-77BA-495F-BBDA-2CBE62FAA137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53F758-CCDF-0D37-25EE-0F10C674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5763AD-8573-DE15-9F0C-792833ACD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328F3-3058-42DA-BADE-05CA76372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09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D3E80-E2E5-61DB-7A2F-45D7AA62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5E4AB-1772-58F6-718F-9B04A4D28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1B3CDD-8669-8AAA-1616-326299E0C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89DF57-7637-09F4-E34F-D804B831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D8C-77BA-495F-BBDA-2CBE62FAA137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FB3A89-84D1-527F-CF0C-C9C498EE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04D55B-F269-FBF6-1CB6-D5505ACE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328F3-3058-42DA-BADE-05CA76372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906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9B3D6-439E-4A46-4E41-9A81AF50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1B27DF-F11E-55C7-6E6A-8B05C85F28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EEB0AF-E33D-8571-09BD-5CE9CB992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355AFA-C22E-CB0E-9EB0-5EAC217F5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D8C-77BA-495F-BBDA-2CBE62FAA137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51BEEA-7B69-A039-6058-939894C2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BB2C21-2924-A6A9-4884-39B07F1E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328F3-3058-42DA-BADE-05CA76372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45837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AE2F53-BC48-E060-06C7-21D0E2A21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DADC49-5A23-01E4-61A8-D452A9CA9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0A67C7-3C76-2B3C-ACB6-F0840FBDE2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55D8C-77BA-495F-BBDA-2CBE62FAA137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714C4A-9D79-FE80-B3D6-25F631311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BB5869-7505-CA32-A2D2-AFBD0A6AB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328F3-3058-42DA-BADE-05CA76372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1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Relationship Id="rId7" Type="http://schemas.openxmlformats.org/officeDocument/2006/relationships/image" Target="../media/image29.png"  /><Relationship Id="rId8" Type="http://schemas.openxmlformats.org/officeDocument/2006/relationships/image" Target="../media/image3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Relationship Id="rId3" Type="http://schemas.openxmlformats.org/officeDocument/2006/relationships/image" Target="../media/image3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Relationship Id="rId3" Type="http://schemas.openxmlformats.org/officeDocument/2006/relationships/image" Target="../media/image3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Relationship Id="rId3" Type="http://schemas.openxmlformats.org/officeDocument/2006/relationships/image" Target="../media/image3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Relationship Id="rId3" Type="http://schemas.openxmlformats.org/officeDocument/2006/relationships/image" Target="../media/image34.png"  /><Relationship Id="rId4" Type="http://schemas.openxmlformats.org/officeDocument/2006/relationships/hyperlink" Target="https://pixabay.com/en/man-avator-person-admin-161282/" TargetMode="External"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Relationship Id="rId3" Type="http://schemas.openxmlformats.org/officeDocument/2006/relationships/image" Target="../media/image35.gif"  /><Relationship Id="rId4" Type="http://schemas.openxmlformats.org/officeDocument/2006/relationships/image" Target="../media/image36.gif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Relationship Id="rId3" Type="http://schemas.openxmlformats.org/officeDocument/2006/relationships/image" Target="../media/image38.jpeg"  /><Relationship Id="rId4" Type="http://schemas.openxmlformats.org/officeDocument/2006/relationships/image" Target="../media/image3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Relationship Id="rId3" Type="http://schemas.openxmlformats.org/officeDocument/2006/relationships/image" Target="../media/image41.png"  /><Relationship Id="rId4" Type="http://schemas.microsoft.com/office/2007/relationships/hdphoto" Target="../embeddings/oleObject4"  /><Relationship Id="rId5" Type="http://schemas.openxmlformats.org/officeDocument/2006/relationships/hyperlink" Target="https://pxhere.com/en/photo/1551567" TargetMode="External" /><Relationship Id="rId6" Type="http://schemas.openxmlformats.org/officeDocument/2006/relationships/image" Target="../media/image12.png"  /><Relationship Id="rId7" Type="http://schemas.microsoft.com/office/2007/relationships/hdphoto" Target="../embeddings/oleObject1.wdp"  /><Relationship Id="rId8" Type="http://schemas.openxmlformats.org/officeDocument/2006/relationships/image" Target="../media/image42.png"  /><Relationship Id="rId9" Type="http://schemas.microsoft.com/office/2007/relationships/hdphoto" Target="../embeddings/oleObject5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Relationship Id="rId7" Type="http://schemas.openxmlformats.org/officeDocument/2006/relationships/image" Target="../media/image4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microsoft.com/office/2007/relationships/hdphoto" Target="../embeddings/oleObject1.wdp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Relationship Id="rId3" Type="http://schemas.openxmlformats.org/officeDocument/2006/relationships/image" Target="../media/image13.png"  /><Relationship Id="rId4" Type="http://schemas.microsoft.com/office/2007/relationships/hdphoto" Target="../embeddings/oleObject2.wdp"  /><Relationship Id="rId5" Type="http://schemas.openxmlformats.org/officeDocument/2006/relationships/image" Target="../media/image14.png"  /><Relationship Id="rId6" Type="http://schemas.microsoft.com/office/2007/relationships/hdphoto" Target="../embeddings/oleObject3.wdp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14570DC-AA5A-B3EB-BA5B-812919508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549A76C-8217-9003-6D07-71C6B0DA7777}"/>
              </a:ext>
            </a:extLst>
          </p:cNvPr>
          <p:cNvSpPr/>
          <p:nvPr/>
        </p:nvSpPr>
        <p:spPr>
          <a:xfrm>
            <a:off x="0" y="-9332"/>
            <a:ext cx="12192000" cy="686733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70000"/>
                </a:schemeClr>
              </a:gs>
              <a:gs pos="5000">
                <a:srgbClr val="808080">
                  <a:alpha val="5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DB8FB5-FBD5-980D-BE39-975DACD60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497" y="1588474"/>
            <a:ext cx="5304373" cy="22277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419F34D-A269-C911-3DD4-2A559118F11A}"/>
              </a:ext>
            </a:extLst>
          </p:cNvPr>
          <p:cNvSpPr/>
          <p:nvPr/>
        </p:nvSpPr>
        <p:spPr>
          <a:xfrm>
            <a:off x="6533578" y="1782274"/>
            <a:ext cx="279919" cy="183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316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2D76F16-DFBE-4F84-6F8E-132727804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96" r="-78" b="54848"/>
          <a:stretch/>
        </p:blipFill>
        <p:spPr>
          <a:xfrm>
            <a:off x="-1" y="-46780"/>
            <a:ext cx="12201525" cy="113043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3FAA2CB-F4E2-D53F-FCAA-240F420DAC1E}"/>
              </a:ext>
            </a:extLst>
          </p:cNvPr>
          <p:cNvSpPr/>
          <p:nvPr/>
        </p:nvSpPr>
        <p:spPr>
          <a:xfrm>
            <a:off x="0" y="-35560"/>
            <a:ext cx="12201525" cy="11239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76A87F-53EB-C344-27CE-598C9951F7E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213360" cy="1828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4EF824-AC6C-A96F-36F5-B11A3C902C55}"/>
              </a:ext>
            </a:extLst>
          </p:cNvPr>
          <p:cNvSpPr txBox="1"/>
          <p:nvPr/>
        </p:nvSpPr>
        <p:spPr>
          <a:xfrm>
            <a:off x="222886" y="182880"/>
            <a:ext cx="5663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SWOT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  <a:b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형상관리 일정관리 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SWOT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</a:p>
        </p:txBody>
      </p:sp>
      <p:sp>
        <p:nvSpPr>
          <p:cNvPr id="2" name="사각형: 둥근 대각선 방향 모서리 1">
            <a:extLst>
              <a:ext uri="{FF2B5EF4-FFF2-40B4-BE49-F238E27FC236}">
                <a16:creationId xmlns:a16="http://schemas.microsoft.com/office/drawing/2014/main" id="{01ABFD45-A56E-810C-2235-D6F82BC62F05}"/>
              </a:ext>
            </a:extLst>
          </p:cNvPr>
          <p:cNvSpPr>
            <a:spLocks noChangeAspect="1"/>
          </p:cNvSpPr>
          <p:nvPr/>
        </p:nvSpPr>
        <p:spPr>
          <a:xfrm>
            <a:off x="6100766" y="1168658"/>
            <a:ext cx="5984554" cy="2520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25690">
                <a:srgbClr val="F9E3A0"/>
              </a:gs>
              <a:gs pos="70000">
                <a:schemeClr val="accent4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대각선 방향 모서리 2">
            <a:extLst>
              <a:ext uri="{FF2B5EF4-FFF2-40B4-BE49-F238E27FC236}">
                <a16:creationId xmlns:a16="http://schemas.microsoft.com/office/drawing/2014/main" id="{E0F421BB-B5A2-C0BA-3AB5-B518E4AD96B6}"/>
              </a:ext>
            </a:extLst>
          </p:cNvPr>
          <p:cNvSpPr>
            <a:spLocks noChangeAspect="1"/>
          </p:cNvSpPr>
          <p:nvPr/>
        </p:nvSpPr>
        <p:spPr>
          <a:xfrm flipH="1">
            <a:off x="106680" y="1168658"/>
            <a:ext cx="5994086" cy="2520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6000">
                <a:srgbClr val="A9BEE4"/>
              </a:gs>
              <a:gs pos="7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대각선 방향 모서리 3">
            <a:extLst>
              <a:ext uri="{FF2B5EF4-FFF2-40B4-BE49-F238E27FC236}">
                <a16:creationId xmlns:a16="http://schemas.microsoft.com/office/drawing/2014/main" id="{097A72DB-C3CB-CC17-8A0F-F03CF06A5D8B}"/>
              </a:ext>
            </a:extLst>
          </p:cNvPr>
          <p:cNvSpPr>
            <a:spLocks noChangeAspect="1"/>
          </p:cNvSpPr>
          <p:nvPr/>
        </p:nvSpPr>
        <p:spPr>
          <a:xfrm flipH="1" flipV="1">
            <a:off x="116212" y="3688658"/>
            <a:ext cx="5975024" cy="2520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27510">
                <a:schemeClr val="accent6">
                  <a:lumMod val="40000"/>
                  <a:lumOff val="60000"/>
                </a:schemeClr>
              </a:gs>
              <a:gs pos="70000">
                <a:schemeClr val="accent6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대각선 방향 모서리 4">
            <a:extLst>
              <a:ext uri="{FF2B5EF4-FFF2-40B4-BE49-F238E27FC236}">
                <a16:creationId xmlns:a16="http://schemas.microsoft.com/office/drawing/2014/main" id="{5C1949E0-E71D-44BA-4478-564EFAA4CF1E}"/>
              </a:ext>
            </a:extLst>
          </p:cNvPr>
          <p:cNvSpPr>
            <a:spLocks noChangeAspect="1"/>
          </p:cNvSpPr>
          <p:nvPr/>
        </p:nvSpPr>
        <p:spPr>
          <a:xfrm flipV="1">
            <a:off x="6091236" y="3688658"/>
            <a:ext cx="5975024" cy="2520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28420">
                <a:schemeClr val="accent2">
                  <a:lumMod val="40000"/>
                  <a:lumOff val="60000"/>
                </a:schemeClr>
              </a:gs>
              <a:gs pos="7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B4100-8C0E-AEB3-57D1-4405CE4C8356}"/>
              </a:ext>
            </a:extLst>
          </p:cNvPr>
          <p:cNvSpPr txBox="1"/>
          <p:nvPr/>
        </p:nvSpPr>
        <p:spPr>
          <a:xfrm>
            <a:off x="3979365" y="1595541"/>
            <a:ext cx="13757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강점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995BC8-1F56-646D-3B43-B532560DE993}"/>
              </a:ext>
            </a:extLst>
          </p:cNvPr>
          <p:cNvSpPr txBox="1"/>
          <p:nvPr/>
        </p:nvSpPr>
        <p:spPr>
          <a:xfrm>
            <a:off x="346612" y="1951604"/>
            <a:ext cx="3901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현장 방문 없는 간편한 예매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영화 정보를 쉽게 찾아볼 수 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0BFED-56ED-AD05-123E-18C9A2A7C608}"/>
              </a:ext>
            </a:extLst>
          </p:cNvPr>
          <p:cNvSpPr txBox="1"/>
          <p:nvPr/>
        </p:nvSpPr>
        <p:spPr>
          <a:xfrm>
            <a:off x="6836841" y="1649617"/>
            <a:ext cx="13757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1BF06A-6577-76D3-F587-6343591A1B7C}"/>
              </a:ext>
            </a:extLst>
          </p:cNvPr>
          <p:cNvSpPr txBox="1"/>
          <p:nvPr/>
        </p:nvSpPr>
        <p:spPr>
          <a:xfrm>
            <a:off x="8154233" y="2134150"/>
            <a:ext cx="3691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고령자의 경우 사용이 어렵다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232D-AA0C-AD41-A7EA-A25CCF7484CC}"/>
              </a:ext>
            </a:extLst>
          </p:cNvPr>
          <p:cNvSpPr txBox="1"/>
          <p:nvPr/>
        </p:nvSpPr>
        <p:spPr>
          <a:xfrm>
            <a:off x="3979364" y="4209994"/>
            <a:ext cx="13757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39DEED-7715-D62F-CBB1-46EAAEC7668B}"/>
              </a:ext>
            </a:extLst>
          </p:cNvPr>
          <p:cNvSpPr txBox="1"/>
          <p:nvPr/>
        </p:nvSpPr>
        <p:spPr>
          <a:xfrm>
            <a:off x="6817779" y="4209994"/>
            <a:ext cx="13757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위협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BD3EF-6234-C535-8AFC-E727CDB2683B}"/>
              </a:ext>
            </a:extLst>
          </p:cNvPr>
          <p:cNvSpPr txBox="1"/>
          <p:nvPr/>
        </p:nvSpPr>
        <p:spPr>
          <a:xfrm>
            <a:off x="492380" y="4594715"/>
            <a:ext cx="3482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영화 산업의 지속적인 성장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다양한 영화 홍보 기회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3AF2A-D43F-FC39-366E-E11205726131}"/>
              </a:ext>
            </a:extLst>
          </p:cNvPr>
          <p:cNvSpPr txBox="1"/>
          <p:nvPr/>
        </p:nvSpPr>
        <p:spPr>
          <a:xfrm>
            <a:off x="8222166" y="4594715"/>
            <a:ext cx="3874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인터넷에 유통되는 불법 복제물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다양한 영화 소비시장의 발달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214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5CAD792-2480-A8EE-F786-30507F951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625" r="-98"/>
          <a:stretch/>
        </p:blipFill>
        <p:spPr>
          <a:xfrm>
            <a:off x="1" y="0"/>
            <a:ext cx="12203874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E58B47-77C1-156E-34C8-5ED9D3EA2B4E}"/>
              </a:ext>
            </a:extLst>
          </p:cNvPr>
          <p:cNvSpPr/>
          <p:nvPr/>
        </p:nvSpPr>
        <p:spPr>
          <a:xfrm>
            <a:off x="11875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5DBB11-0015-5B3F-1802-4359D5B156E0}"/>
              </a:ext>
            </a:extLst>
          </p:cNvPr>
          <p:cNvCxnSpPr>
            <a:cxnSpLocks/>
          </p:cNvCxnSpPr>
          <p:nvPr/>
        </p:nvCxnSpPr>
        <p:spPr>
          <a:xfrm>
            <a:off x="2819400" y="2793365"/>
            <a:ext cx="3060000" cy="0"/>
          </a:xfrm>
          <a:prstGeom prst="lin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952EBF-7C0A-9886-2F8C-A6F94A65B7F3}"/>
              </a:ext>
            </a:extLst>
          </p:cNvPr>
          <p:cNvSpPr txBox="1">
            <a:spLocks/>
          </p:cNvSpPr>
          <p:nvPr/>
        </p:nvSpPr>
        <p:spPr>
          <a:xfrm>
            <a:off x="5847080" y="2582515"/>
            <a:ext cx="482824" cy="400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EDC7E1-92C2-3D39-4359-D436811BD32F}"/>
              </a:ext>
            </a:extLst>
          </p:cNvPr>
          <p:cNvCxnSpPr>
            <a:cxnSpLocks/>
          </p:cNvCxnSpPr>
          <p:nvPr/>
        </p:nvCxnSpPr>
        <p:spPr>
          <a:xfrm>
            <a:off x="6248400" y="2793365"/>
            <a:ext cx="3060000" cy="0"/>
          </a:xfrm>
          <a:prstGeom prst="lin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55C1F4-509C-1DC4-A9D2-DB3F257B52FB}"/>
              </a:ext>
            </a:extLst>
          </p:cNvPr>
          <p:cNvSpPr txBox="1">
            <a:spLocks/>
          </p:cNvSpPr>
          <p:nvPr/>
        </p:nvSpPr>
        <p:spPr>
          <a:xfrm>
            <a:off x="4772561" y="3013501"/>
            <a:ext cx="2646878" cy="83099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</a:t>
            </a:r>
            <a:endParaRPr lang="ko-KR" altLang="en-US" sz="4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807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D96CAB-2129-B80F-6EE6-9AA8FCE4C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531" r="-98" b="48632"/>
          <a:stretch/>
        </p:blipFill>
        <p:spPr>
          <a:xfrm>
            <a:off x="-11874" y="-16900"/>
            <a:ext cx="12203874" cy="11400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EAFAAE-582A-5C62-4EB9-AB88E015D6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4" t="20040" r="27497" b="1536"/>
          <a:stretch/>
        </p:blipFill>
        <p:spPr>
          <a:xfrm>
            <a:off x="9039671" y="2440140"/>
            <a:ext cx="1821530" cy="243240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2D3F4B7-0D1F-93BE-1585-46C05F7156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7" t="6051" r="16516" b="1839"/>
          <a:stretch/>
        </p:blipFill>
        <p:spPr>
          <a:xfrm>
            <a:off x="6324672" y="2459194"/>
            <a:ext cx="1821530" cy="23877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FEA5EF6-B2B7-7E23-46F2-743C63E01F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5" t="9386" r="26595" b="14042"/>
          <a:stretch/>
        </p:blipFill>
        <p:spPr>
          <a:xfrm>
            <a:off x="3609670" y="2440141"/>
            <a:ext cx="1821530" cy="24068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654F487-C711-0335-0988-3E8A63EB11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5" t="19855" r="32563" b="37002"/>
          <a:stretch/>
        </p:blipFill>
        <p:spPr>
          <a:xfrm>
            <a:off x="916199" y="2459194"/>
            <a:ext cx="1800000" cy="227863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3FAA2CB-F4E2-D53F-FCAA-240F420DAC1E}"/>
              </a:ext>
            </a:extLst>
          </p:cNvPr>
          <p:cNvSpPr/>
          <p:nvPr/>
        </p:nvSpPr>
        <p:spPr>
          <a:xfrm>
            <a:off x="-11874" y="-849"/>
            <a:ext cx="12201525" cy="11239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76A87F-53EB-C344-27CE-598C9951F7E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213360" cy="1828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4EF824-AC6C-A96F-36F5-B11A3C902C55}"/>
              </a:ext>
            </a:extLst>
          </p:cNvPr>
          <p:cNvSpPr txBox="1"/>
          <p:nvPr/>
        </p:nvSpPr>
        <p:spPr>
          <a:xfrm>
            <a:off x="222886" y="182880"/>
            <a:ext cx="5663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사양 및 개발 툴</a:t>
            </a:r>
            <a:b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2728C2-C728-9EE3-2157-E1D012A20763}"/>
              </a:ext>
            </a:extLst>
          </p:cNvPr>
          <p:cNvSpPr/>
          <p:nvPr/>
        </p:nvSpPr>
        <p:spPr>
          <a:xfrm>
            <a:off x="916199" y="1912597"/>
            <a:ext cx="1800000" cy="360000"/>
          </a:xfrm>
          <a:prstGeom prst="rect">
            <a:avLst/>
          </a:prstGeom>
          <a:solidFill>
            <a:srgbClr val="5D2884"/>
          </a:solidFill>
          <a:ln>
            <a:noFill/>
          </a:ln>
          <a:effectLst>
            <a:outerShdw blurRad="190500" dist="38100" dir="2700000" algn="tl" rotWithShape="0">
              <a:srgbClr val="5D288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42D91-B021-9A5E-5536-91945499B75A}"/>
              </a:ext>
            </a:extLst>
          </p:cNvPr>
          <p:cNvSpPr txBox="1"/>
          <p:nvPr/>
        </p:nvSpPr>
        <p:spPr>
          <a:xfrm>
            <a:off x="4915987" y="1162542"/>
            <a:ext cx="1940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effectLst>
                  <a:outerShdw blurRad="406400" dist="38100" dir="2700000" algn="tl" rotWithShape="0">
                    <a:schemeClr val="bg1">
                      <a:lumMod val="65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사양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1145F7-8D8C-7238-9A07-56DE5D1E0DF4}"/>
              </a:ext>
            </a:extLst>
          </p:cNvPr>
          <p:cNvSpPr/>
          <p:nvPr/>
        </p:nvSpPr>
        <p:spPr>
          <a:xfrm>
            <a:off x="3631200" y="1912597"/>
            <a:ext cx="1800000" cy="360000"/>
          </a:xfrm>
          <a:prstGeom prst="rect">
            <a:avLst/>
          </a:prstGeom>
          <a:solidFill>
            <a:srgbClr val="5D2884"/>
          </a:solidFill>
          <a:ln>
            <a:noFill/>
          </a:ln>
          <a:effectLst>
            <a:outerShdw blurRad="190500" dist="38100" dir="2700000" algn="tl" rotWithShape="0">
              <a:srgbClr val="5D288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42E918-9168-C324-520D-F6665ECC2429}"/>
              </a:ext>
            </a:extLst>
          </p:cNvPr>
          <p:cNvSpPr/>
          <p:nvPr/>
        </p:nvSpPr>
        <p:spPr>
          <a:xfrm>
            <a:off x="6346201" y="1912597"/>
            <a:ext cx="1800000" cy="360000"/>
          </a:xfrm>
          <a:prstGeom prst="rect">
            <a:avLst/>
          </a:prstGeom>
          <a:solidFill>
            <a:srgbClr val="5D2884"/>
          </a:solidFill>
          <a:ln>
            <a:noFill/>
          </a:ln>
          <a:effectLst>
            <a:outerShdw blurRad="190500" dist="38100" dir="2700000" algn="tl" rotWithShape="0">
              <a:srgbClr val="5D288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RAM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8FBA6D-0668-FBDA-E94F-96865CDD68BB}"/>
              </a:ext>
            </a:extLst>
          </p:cNvPr>
          <p:cNvSpPr/>
          <p:nvPr/>
        </p:nvSpPr>
        <p:spPr>
          <a:xfrm>
            <a:off x="9061202" y="1912597"/>
            <a:ext cx="1800000" cy="360000"/>
          </a:xfrm>
          <a:prstGeom prst="rect">
            <a:avLst/>
          </a:prstGeom>
          <a:solidFill>
            <a:srgbClr val="5D2884"/>
          </a:solidFill>
          <a:ln>
            <a:noFill/>
          </a:ln>
          <a:effectLst>
            <a:outerShdw blurRad="190500" dist="38100" dir="2700000" algn="tl" rotWithShape="0">
              <a:srgbClr val="5D288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SSD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35496C-2AC7-FE35-18A8-0EDD8D2A464F}"/>
              </a:ext>
            </a:extLst>
          </p:cNvPr>
          <p:cNvSpPr/>
          <p:nvPr/>
        </p:nvSpPr>
        <p:spPr>
          <a:xfrm>
            <a:off x="6324671" y="2449670"/>
            <a:ext cx="1821530" cy="3143251"/>
          </a:xfrm>
          <a:prstGeom prst="rect">
            <a:avLst/>
          </a:prstGeom>
          <a:noFill/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tx1"/>
                </a:gs>
                <a:gs pos="67000">
                  <a:schemeClr val="tx1"/>
                </a:gs>
                <a:gs pos="100000">
                  <a:schemeClr val="bg1"/>
                </a:gs>
              </a:gsLst>
              <a:lin ang="4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E825AD-867C-A52E-3D53-A63401310EBD}"/>
              </a:ext>
            </a:extLst>
          </p:cNvPr>
          <p:cNvSpPr/>
          <p:nvPr/>
        </p:nvSpPr>
        <p:spPr>
          <a:xfrm>
            <a:off x="3609670" y="2449670"/>
            <a:ext cx="1821530" cy="3143251"/>
          </a:xfrm>
          <a:prstGeom prst="rect">
            <a:avLst/>
          </a:prstGeom>
          <a:noFill/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tx1"/>
                </a:gs>
                <a:gs pos="67000">
                  <a:schemeClr val="tx1"/>
                </a:gs>
                <a:gs pos="100000">
                  <a:schemeClr val="bg1"/>
                </a:gs>
              </a:gsLst>
              <a:lin ang="4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523D11-98F1-6439-4E83-5753CE45B6E5}"/>
              </a:ext>
            </a:extLst>
          </p:cNvPr>
          <p:cNvSpPr/>
          <p:nvPr/>
        </p:nvSpPr>
        <p:spPr>
          <a:xfrm>
            <a:off x="894669" y="2459193"/>
            <a:ext cx="1821530" cy="3143251"/>
          </a:xfrm>
          <a:prstGeom prst="rect">
            <a:avLst/>
          </a:prstGeom>
          <a:noFill/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tx1"/>
                </a:gs>
                <a:gs pos="67000">
                  <a:schemeClr val="tx1"/>
                </a:gs>
                <a:gs pos="100000">
                  <a:schemeClr val="bg1"/>
                </a:gs>
              </a:gsLst>
              <a:lin ang="4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931900-4DF6-BA9A-9C3E-D6CA9044D05E}"/>
              </a:ext>
            </a:extLst>
          </p:cNvPr>
          <p:cNvSpPr/>
          <p:nvPr/>
        </p:nvSpPr>
        <p:spPr>
          <a:xfrm>
            <a:off x="9039672" y="2440141"/>
            <a:ext cx="1821530" cy="3143251"/>
          </a:xfrm>
          <a:prstGeom prst="rect">
            <a:avLst/>
          </a:prstGeom>
          <a:noFill/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tx1"/>
                </a:gs>
                <a:gs pos="67000">
                  <a:schemeClr val="tx1"/>
                </a:gs>
                <a:gs pos="100000">
                  <a:schemeClr val="bg1"/>
                </a:gs>
              </a:gsLst>
              <a:lin ang="4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6CE62F-9E2A-2E6A-5C67-DCCB8A12B92A}"/>
              </a:ext>
            </a:extLst>
          </p:cNvPr>
          <p:cNvSpPr txBox="1"/>
          <p:nvPr/>
        </p:nvSpPr>
        <p:spPr>
          <a:xfrm>
            <a:off x="1062535" y="4846969"/>
            <a:ext cx="148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Windows10</a:t>
            </a:r>
            <a:br>
              <a:rPr lang="en-US" altLang="ko-KR" dirty="0"/>
            </a:br>
            <a:r>
              <a:rPr lang="en-US" altLang="ko-KR" dirty="0"/>
              <a:t>Education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0D7571-E345-73B3-1FD0-ABC0F823FA2F}"/>
              </a:ext>
            </a:extLst>
          </p:cNvPr>
          <p:cNvSpPr txBox="1"/>
          <p:nvPr/>
        </p:nvSpPr>
        <p:spPr>
          <a:xfrm>
            <a:off x="3777537" y="4863020"/>
            <a:ext cx="148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 algn="ctr" latinLnBrk="1">
              <a:buFontTx/>
              <a:buNone/>
            </a:pPr>
            <a:r>
              <a:rPr lang="pt-BR" altLang="ko-KR" sz="1200" kern="1200" dirty="0">
                <a:solidFill>
                  <a:srgbClr val="000000"/>
                </a:solidFill>
              </a:rPr>
              <a:t>Intel(R) Core(TM) i3-4130 CPU @ 3.40GHz 3.40 GHz</a:t>
            </a:r>
            <a:endParaRPr lang="ko-KR" altLang="en-US" sz="1200" kern="1200" dirty="0">
              <a:solidFill>
                <a:srgbClr val="00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17018A-BF1A-9231-F29F-40689F2D319B}"/>
              </a:ext>
            </a:extLst>
          </p:cNvPr>
          <p:cNvSpPr txBox="1"/>
          <p:nvPr/>
        </p:nvSpPr>
        <p:spPr>
          <a:xfrm>
            <a:off x="6492538" y="4872541"/>
            <a:ext cx="148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16GB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6BBF89-802C-7F8F-D9FD-B8AA99C7041B}"/>
              </a:ext>
            </a:extLst>
          </p:cNvPr>
          <p:cNvSpPr txBox="1"/>
          <p:nvPr/>
        </p:nvSpPr>
        <p:spPr>
          <a:xfrm>
            <a:off x="9207538" y="4863019"/>
            <a:ext cx="1485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 algn="ctr" latinLnBrk="1">
              <a:buFontTx/>
              <a:buNone/>
            </a:pPr>
            <a:r>
              <a:rPr lang="en-US" altLang="ko-KR" sz="1400" kern="1200" dirty="0">
                <a:solidFill>
                  <a:srgbClr val="000000"/>
                </a:solidFill>
              </a:rPr>
              <a:t>Samsung SSD 850 EVO 250GB</a:t>
            </a:r>
            <a:endParaRPr lang="ko-KR" altLang="en-US" sz="1400" kern="1200" dirty="0">
              <a:solidFill>
                <a:srgbClr val="00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392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0C6F763-EAB6-A125-B96C-9ADB3AACB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531" r="-98" b="48632"/>
          <a:stretch/>
        </p:blipFill>
        <p:spPr>
          <a:xfrm>
            <a:off x="-11874" y="-16899"/>
            <a:ext cx="12203874" cy="112395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4C6ED70-E837-8875-F401-3469808862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0" t="4419" r="11023"/>
          <a:stretch/>
        </p:blipFill>
        <p:spPr>
          <a:xfrm>
            <a:off x="164190" y="2414978"/>
            <a:ext cx="1781760" cy="221928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8768B07-759F-76E0-8076-77EAB3C880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2" t="4741" r="11481" b="5258"/>
          <a:stretch/>
        </p:blipFill>
        <p:spPr>
          <a:xfrm>
            <a:off x="10206280" y="2405449"/>
            <a:ext cx="1821530" cy="240003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FAE95C1-8162-3B7C-3611-EAA72D8CE8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6" t="4215" r="15184" b="693"/>
          <a:stretch/>
        </p:blipFill>
        <p:spPr>
          <a:xfrm>
            <a:off x="8174687" y="2395919"/>
            <a:ext cx="1821531" cy="252645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F5436C0-6D98-D111-4924-83414B53A5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3" t="-3597" r="6914" b="-1"/>
          <a:stretch/>
        </p:blipFill>
        <p:spPr>
          <a:xfrm>
            <a:off x="6143096" y="2395921"/>
            <a:ext cx="1821530" cy="225343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E89383B-A793-D045-1F98-B11B4234BF9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0" t="11585" r="21501"/>
          <a:stretch/>
        </p:blipFill>
        <p:spPr>
          <a:xfrm>
            <a:off x="4134751" y="2414978"/>
            <a:ext cx="1825567" cy="27251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67DD0F6-4CC0-ED12-0C76-BEFDA6DD8CB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6" t="3999" r="10189"/>
          <a:stretch/>
        </p:blipFill>
        <p:spPr>
          <a:xfrm>
            <a:off x="2134482" y="2414978"/>
            <a:ext cx="1821530" cy="241381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3FAA2CB-F4E2-D53F-FCAA-240F420DAC1E}"/>
              </a:ext>
            </a:extLst>
          </p:cNvPr>
          <p:cNvSpPr/>
          <p:nvPr/>
        </p:nvSpPr>
        <p:spPr>
          <a:xfrm>
            <a:off x="-11874" y="-15373"/>
            <a:ext cx="12201525" cy="11239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76A87F-53EB-C344-27CE-598C9951F7E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213360" cy="1828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4EF824-AC6C-A96F-36F5-B11A3C902C55}"/>
              </a:ext>
            </a:extLst>
          </p:cNvPr>
          <p:cNvSpPr txBox="1"/>
          <p:nvPr/>
        </p:nvSpPr>
        <p:spPr>
          <a:xfrm>
            <a:off x="222886" y="182880"/>
            <a:ext cx="5663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사양 및 개발 툴</a:t>
            </a:r>
            <a:b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2728C2-C728-9EE3-2157-E1D012A20763}"/>
              </a:ext>
            </a:extLst>
          </p:cNvPr>
          <p:cNvSpPr/>
          <p:nvPr/>
        </p:nvSpPr>
        <p:spPr>
          <a:xfrm>
            <a:off x="2156011" y="1887434"/>
            <a:ext cx="1800000" cy="360000"/>
          </a:xfrm>
          <a:prstGeom prst="rect">
            <a:avLst/>
          </a:prstGeom>
          <a:solidFill>
            <a:srgbClr val="5D2884"/>
          </a:solidFill>
          <a:ln>
            <a:noFill/>
          </a:ln>
          <a:effectLst>
            <a:outerShdw blurRad="190500" dist="38100" dir="2700000" algn="tl" rotWithShape="0">
              <a:srgbClr val="5D288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Eclipse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42D91-B021-9A5E-5536-91945499B75A}"/>
              </a:ext>
            </a:extLst>
          </p:cNvPr>
          <p:cNvSpPr txBox="1"/>
          <p:nvPr/>
        </p:nvSpPr>
        <p:spPr>
          <a:xfrm>
            <a:off x="5267579" y="1161406"/>
            <a:ext cx="1237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effectLst>
                  <a:outerShdw blurRad="406400" dist="38100" dir="2700000" algn="tl" rotWithShape="0">
                    <a:schemeClr val="bg1">
                      <a:lumMod val="65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1145F7-8D8C-7238-9A07-56DE5D1E0DF4}"/>
              </a:ext>
            </a:extLst>
          </p:cNvPr>
          <p:cNvSpPr/>
          <p:nvPr/>
        </p:nvSpPr>
        <p:spPr>
          <a:xfrm>
            <a:off x="4160319" y="1877905"/>
            <a:ext cx="1800000" cy="360000"/>
          </a:xfrm>
          <a:prstGeom prst="rect">
            <a:avLst/>
          </a:prstGeom>
          <a:solidFill>
            <a:srgbClr val="5D2884"/>
          </a:solidFill>
          <a:ln>
            <a:noFill/>
          </a:ln>
          <a:effectLst>
            <a:outerShdw blurRad="190500" dist="38100" dir="2700000" algn="tl" rotWithShape="0">
              <a:srgbClr val="5D288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0" algn="ctr" latinLnBrk="1">
              <a:buFontTx/>
              <a:buNone/>
            </a:pPr>
            <a:r>
              <a:rPr lang="en-US" altLang="ko-KR" kern="1200" dirty="0">
                <a:solidFill>
                  <a:schemeClr val="bg1"/>
                </a:solidFill>
              </a:rPr>
              <a:t>Spring Legacy</a:t>
            </a:r>
            <a:endParaRPr lang="ko-KR" altLang="en-US" kern="12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42E918-9168-C324-520D-F6665ECC2429}"/>
              </a:ext>
            </a:extLst>
          </p:cNvPr>
          <p:cNvSpPr/>
          <p:nvPr/>
        </p:nvSpPr>
        <p:spPr>
          <a:xfrm>
            <a:off x="8196218" y="1868376"/>
            <a:ext cx="1800000" cy="360000"/>
          </a:xfrm>
          <a:prstGeom prst="rect">
            <a:avLst/>
          </a:prstGeom>
          <a:solidFill>
            <a:srgbClr val="5D2884"/>
          </a:solidFill>
          <a:ln>
            <a:noFill/>
          </a:ln>
          <a:effectLst>
            <a:outerShdw blurRad="190500" dist="38100" dir="2700000" algn="tl" rotWithShape="0">
              <a:srgbClr val="5D288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8FBA6D-0668-FBDA-E94F-96865CDD68BB}"/>
              </a:ext>
            </a:extLst>
          </p:cNvPr>
          <p:cNvSpPr/>
          <p:nvPr/>
        </p:nvSpPr>
        <p:spPr>
          <a:xfrm>
            <a:off x="10227810" y="1868376"/>
            <a:ext cx="1800000" cy="360000"/>
          </a:xfrm>
          <a:prstGeom prst="rect">
            <a:avLst/>
          </a:prstGeom>
          <a:solidFill>
            <a:srgbClr val="5D2884"/>
          </a:solidFill>
          <a:ln>
            <a:noFill/>
          </a:ln>
          <a:effectLst>
            <a:outerShdw blurRad="190500" dist="38100" dir="2700000" algn="tl" rotWithShape="0">
              <a:srgbClr val="5D288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MyBatis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35496C-2AC7-FE35-18A8-0EDD8D2A464F}"/>
              </a:ext>
            </a:extLst>
          </p:cNvPr>
          <p:cNvSpPr/>
          <p:nvPr/>
        </p:nvSpPr>
        <p:spPr>
          <a:xfrm>
            <a:off x="8174688" y="2405449"/>
            <a:ext cx="1821530" cy="3143251"/>
          </a:xfrm>
          <a:prstGeom prst="rect">
            <a:avLst/>
          </a:prstGeom>
          <a:noFill/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tx1"/>
                </a:gs>
                <a:gs pos="67000">
                  <a:schemeClr val="tx1"/>
                </a:gs>
                <a:gs pos="100000">
                  <a:schemeClr val="bg1"/>
                </a:gs>
              </a:gsLst>
              <a:lin ang="4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E825AD-867C-A52E-3D53-A63401310EBD}"/>
              </a:ext>
            </a:extLst>
          </p:cNvPr>
          <p:cNvSpPr/>
          <p:nvPr/>
        </p:nvSpPr>
        <p:spPr>
          <a:xfrm>
            <a:off x="4138789" y="2414978"/>
            <a:ext cx="1821530" cy="3143251"/>
          </a:xfrm>
          <a:prstGeom prst="rect">
            <a:avLst/>
          </a:prstGeom>
          <a:noFill/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tx1"/>
                </a:gs>
                <a:gs pos="67000">
                  <a:schemeClr val="tx1"/>
                </a:gs>
                <a:gs pos="100000">
                  <a:schemeClr val="bg1"/>
                </a:gs>
              </a:gsLst>
              <a:lin ang="4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523D11-98F1-6439-4E83-5753CE45B6E5}"/>
              </a:ext>
            </a:extLst>
          </p:cNvPr>
          <p:cNvSpPr/>
          <p:nvPr/>
        </p:nvSpPr>
        <p:spPr>
          <a:xfrm>
            <a:off x="2156011" y="2414978"/>
            <a:ext cx="1821530" cy="3143251"/>
          </a:xfrm>
          <a:prstGeom prst="rect">
            <a:avLst/>
          </a:prstGeom>
          <a:noFill/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tx1"/>
                </a:gs>
                <a:gs pos="67000">
                  <a:schemeClr val="tx1"/>
                </a:gs>
                <a:gs pos="100000">
                  <a:schemeClr val="bg1"/>
                </a:gs>
              </a:gsLst>
              <a:lin ang="4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931900-4DF6-BA9A-9C3E-D6CA9044D05E}"/>
              </a:ext>
            </a:extLst>
          </p:cNvPr>
          <p:cNvSpPr/>
          <p:nvPr/>
        </p:nvSpPr>
        <p:spPr>
          <a:xfrm>
            <a:off x="10206280" y="2395920"/>
            <a:ext cx="1821530" cy="3143251"/>
          </a:xfrm>
          <a:prstGeom prst="rect">
            <a:avLst/>
          </a:prstGeom>
          <a:noFill/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tx1"/>
                </a:gs>
                <a:gs pos="67000">
                  <a:schemeClr val="tx1"/>
                </a:gs>
                <a:gs pos="100000">
                  <a:schemeClr val="bg1"/>
                </a:gs>
              </a:gsLst>
              <a:lin ang="4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FB369D-E062-41AF-2283-E4FEDA5D0E50}"/>
              </a:ext>
            </a:extLst>
          </p:cNvPr>
          <p:cNvSpPr/>
          <p:nvPr/>
        </p:nvSpPr>
        <p:spPr>
          <a:xfrm>
            <a:off x="6164626" y="1868376"/>
            <a:ext cx="1800000" cy="360000"/>
          </a:xfrm>
          <a:prstGeom prst="rect">
            <a:avLst/>
          </a:prstGeom>
          <a:solidFill>
            <a:srgbClr val="5D2884"/>
          </a:solidFill>
          <a:ln>
            <a:noFill/>
          </a:ln>
          <a:effectLst>
            <a:outerShdw blurRad="190500" dist="38100" dir="2700000" algn="tl" rotWithShape="0">
              <a:srgbClr val="5D288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0" algn="ctr" latinLnBrk="1">
              <a:buFontTx/>
              <a:buNone/>
            </a:pPr>
            <a:r>
              <a:rPr lang="en-US" altLang="ko-KR" kern="1200" dirty="0">
                <a:solidFill>
                  <a:schemeClr val="bg1"/>
                </a:solidFill>
                <a:ea typeface="세방고딕 Regular" panose="00000500000000000000" pitchFamily="2" charset="-127"/>
              </a:rPr>
              <a:t>Tomcat</a:t>
            </a:r>
            <a:endParaRPr lang="ko-KR" altLang="en-US" kern="1200" dirty="0">
              <a:solidFill>
                <a:schemeClr val="bg1"/>
              </a:solidFill>
              <a:ea typeface="세방고딕 Regular" panose="00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ED2B8A-35E5-F2D5-D544-BE03EB029E6C}"/>
              </a:ext>
            </a:extLst>
          </p:cNvPr>
          <p:cNvSpPr/>
          <p:nvPr/>
        </p:nvSpPr>
        <p:spPr>
          <a:xfrm>
            <a:off x="6143096" y="2405449"/>
            <a:ext cx="1821530" cy="3143251"/>
          </a:xfrm>
          <a:prstGeom prst="rect">
            <a:avLst/>
          </a:prstGeom>
          <a:noFill/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tx1"/>
                </a:gs>
                <a:gs pos="67000">
                  <a:schemeClr val="tx1"/>
                </a:gs>
                <a:gs pos="100000">
                  <a:schemeClr val="bg1"/>
                </a:gs>
              </a:gsLst>
              <a:lin ang="4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A06F49-EBFC-A9C2-FAFC-557E0DDB458E}"/>
              </a:ext>
            </a:extLst>
          </p:cNvPr>
          <p:cNvSpPr txBox="1"/>
          <p:nvPr/>
        </p:nvSpPr>
        <p:spPr>
          <a:xfrm>
            <a:off x="2323878" y="5092079"/>
            <a:ext cx="148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 algn="ctr" latinLnBrk="1">
              <a:buFontTx/>
              <a:buNone/>
            </a:pPr>
            <a:r>
              <a:rPr lang="en-US" altLang="ko-KR" b="1" kern="1200" dirty="0"/>
              <a:t>2020-03</a:t>
            </a:r>
            <a:endParaRPr lang="ko-KR" altLang="en-US" b="1" kern="12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0B5459-097A-0254-4C9F-762CB1DB4412}"/>
              </a:ext>
            </a:extLst>
          </p:cNvPr>
          <p:cNvSpPr txBox="1"/>
          <p:nvPr/>
        </p:nvSpPr>
        <p:spPr>
          <a:xfrm>
            <a:off x="4317421" y="4983929"/>
            <a:ext cx="1485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 algn="ctr" latinLnBrk="1">
              <a:buFontTx/>
              <a:buNone/>
            </a:pPr>
            <a:r>
              <a:rPr lang="pt-BR" altLang="ko-KR" sz="1400" kern="1200" dirty="0">
                <a:solidFill>
                  <a:srgbClr val="000000"/>
                </a:solidFill>
              </a:rPr>
              <a:t>Spring Tools 3</a:t>
            </a:r>
            <a:br>
              <a:rPr lang="pt-BR" altLang="ko-KR" sz="1400" kern="1200" dirty="0">
                <a:solidFill>
                  <a:srgbClr val="000000"/>
                </a:solidFill>
              </a:rPr>
            </a:br>
            <a:r>
              <a:rPr lang="pt-BR" altLang="ko-KR" sz="1400" kern="1200" dirty="0">
                <a:solidFill>
                  <a:srgbClr val="000000"/>
                </a:solidFill>
              </a:rPr>
              <a:t>3.9.14.RELEASE</a:t>
            </a:r>
            <a:endParaRPr lang="ko-KR" altLang="en-US" sz="1400" kern="1200" dirty="0">
              <a:solidFill>
                <a:srgbClr val="00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8BBF53-E136-3138-ACDB-5B441FE2DBE4}"/>
              </a:ext>
            </a:extLst>
          </p:cNvPr>
          <p:cNvSpPr txBox="1"/>
          <p:nvPr/>
        </p:nvSpPr>
        <p:spPr>
          <a:xfrm>
            <a:off x="6334850" y="5091650"/>
            <a:ext cx="1485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 algn="ctr" latinLnBrk="1">
              <a:buFontTx/>
              <a:buNone/>
            </a:pPr>
            <a:r>
              <a:rPr lang="en-US" altLang="ko-KR" sz="1400" kern="1200" dirty="0">
                <a:solidFill>
                  <a:srgbClr val="000000"/>
                </a:solidFill>
              </a:rPr>
              <a:t>Tomcat v9.0</a:t>
            </a:r>
            <a:endParaRPr lang="ko-KR" altLang="en-US" sz="1400" kern="1200" dirty="0">
              <a:solidFill>
                <a:srgbClr val="00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D8C707-07E5-D63A-3448-F4E89B422A0B}"/>
              </a:ext>
            </a:extLst>
          </p:cNvPr>
          <p:cNvSpPr txBox="1"/>
          <p:nvPr/>
        </p:nvSpPr>
        <p:spPr>
          <a:xfrm>
            <a:off x="8353320" y="5097959"/>
            <a:ext cx="1485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 algn="ctr" latinLnBrk="1">
              <a:buFontTx/>
              <a:buNone/>
            </a:pPr>
            <a:r>
              <a:rPr lang="en-US" altLang="ko-KR" sz="1400" kern="1200" dirty="0">
                <a:solidFill>
                  <a:srgbClr val="000000"/>
                </a:solidFill>
              </a:rPr>
              <a:t>Oracle 11g</a:t>
            </a:r>
            <a:endParaRPr lang="ko-KR" altLang="en-US" sz="1400" kern="1200" dirty="0">
              <a:solidFill>
                <a:srgbClr val="00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424255-7B70-A92A-D0AA-1AF500696E45}"/>
              </a:ext>
            </a:extLst>
          </p:cNvPr>
          <p:cNvSpPr txBox="1"/>
          <p:nvPr/>
        </p:nvSpPr>
        <p:spPr>
          <a:xfrm>
            <a:off x="10384912" y="5091649"/>
            <a:ext cx="1485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 algn="ctr" latinLnBrk="1">
              <a:buFontTx/>
              <a:buNone/>
            </a:pPr>
            <a:r>
              <a:rPr lang="en-US" altLang="ko-KR" sz="1400" dirty="0" err="1">
                <a:solidFill>
                  <a:srgbClr val="000000"/>
                </a:solidFill>
                <a:ea typeface="세방고딕 Regular" panose="00000500000000000000" pitchFamily="2" charset="-127"/>
              </a:rPr>
              <a:t>MyBatis</a:t>
            </a:r>
            <a:r>
              <a:rPr lang="en-US" altLang="ko-KR" sz="1400" dirty="0">
                <a:solidFill>
                  <a:srgbClr val="000000"/>
                </a:solidFill>
                <a:ea typeface="세방고딕 Regular" panose="00000500000000000000" pitchFamily="2" charset="-127"/>
              </a:rPr>
              <a:t> 3.1.0</a:t>
            </a:r>
            <a:endParaRPr lang="ko-KR" altLang="en-US" sz="1400" kern="1200" dirty="0">
              <a:solidFill>
                <a:srgbClr val="000000"/>
              </a:solidFill>
              <a:ea typeface="세방고딕 Regular" panose="000005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813B51-725D-EA76-7282-CAD1BC04B6A5}"/>
              </a:ext>
            </a:extLst>
          </p:cNvPr>
          <p:cNvSpPr/>
          <p:nvPr/>
        </p:nvSpPr>
        <p:spPr>
          <a:xfrm>
            <a:off x="151704" y="1891338"/>
            <a:ext cx="1800000" cy="360000"/>
          </a:xfrm>
          <a:prstGeom prst="rect">
            <a:avLst/>
          </a:prstGeom>
          <a:solidFill>
            <a:srgbClr val="5D2884"/>
          </a:solidFill>
          <a:ln>
            <a:noFill/>
          </a:ln>
          <a:effectLst>
            <a:outerShdw blurRad="190500" dist="38100" dir="2700000" algn="tl" rotWithShape="0">
              <a:srgbClr val="5D288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F38509-117E-101E-CA5C-BCA81F375332}"/>
              </a:ext>
            </a:extLst>
          </p:cNvPr>
          <p:cNvSpPr/>
          <p:nvPr/>
        </p:nvSpPr>
        <p:spPr>
          <a:xfrm>
            <a:off x="151704" y="2418882"/>
            <a:ext cx="1821530" cy="3143251"/>
          </a:xfrm>
          <a:prstGeom prst="rect">
            <a:avLst/>
          </a:prstGeom>
          <a:noFill/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tx1"/>
                </a:gs>
                <a:gs pos="67000">
                  <a:schemeClr val="tx1"/>
                </a:gs>
                <a:gs pos="100000">
                  <a:schemeClr val="bg1"/>
                </a:gs>
              </a:gsLst>
              <a:lin ang="4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91602-55A7-7458-E8F3-BE1146FA9DE2}"/>
              </a:ext>
            </a:extLst>
          </p:cNvPr>
          <p:cNvSpPr txBox="1"/>
          <p:nvPr/>
        </p:nvSpPr>
        <p:spPr>
          <a:xfrm>
            <a:off x="308806" y="5060873"/>
            <a:ext cx="148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 algn="ctr" latinLnBrk="1">
              <a:buFontTx/>
              <a:buNone/>
            </a:pPr>
            <a:r>
              <a:rPr lang="en-US" altLang="ko-KR" b="1" kern="1200" dirty="0">
                <a:ea typeface="세방고딕 Regular" panose="00000500000000000000" pitchFamily="2" charset="-127"/>
              </a:rPr>
              <a:t>Java 8</a:t>
            </a:r>
            <a:endParaRPr lang="ko-KR" altLang="en-US" b="1" kern="1200" dirty="0">
              <a:ea typeface="세방고딕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049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CAB27E-4DF7-3C6A-9AD9-A259155CD0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531" r="-98" b="48632"/>
          <a:stretch/>
        </p:blipFill>
        <p:spPr>
          <a:xfrm>
            <a:off x="-11874" y="-29600"/>
            <a:ext cx="12203874" cy="11400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3FAA2CB-F4E2-D53F-FCAA-240F420DAC1E}"/>
              </a:ext>
            </a:extLst>
          </p:cNvPr>
          <p:cNvSpPr/>
          <p:nvPr/>
        </p:nvSpPr>
        <p:spPr>
          <a:xfrm>
            <a:off x="2349" y="-15873"/>
            <a:ext cx="12201525" cy="11239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76A87F-53EB-C344-27CE-598C9951F7E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213360" cy="1828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4EF824-AC6C-A96F-36F5-B11A3C902C55}"/>
              </a:ext>
            </a:extLst>
          </p:cNvPr>
          <p:cNvSpPr txBox="1"/>
          <p:nvPr/>
        </p:nvSpPr>
        <p:spPr>
          <a:xfrm>
            <a:off x="222886" y="182880"/>
            <a:ext cx="5663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명세서</a:t>
            </a:r>
            <a:b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23CC381-C16B-39E2-F06B-92319E3FF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302066"/>
              </p:ext>
            </p:extLst>
          </p:nvPr>
        </p:nvGraphicFramePr>
        <p:xfrm>
          <a:off x="644365" y="1196757"/>
          <a:ext cx="10893742" cy="55194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5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5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343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25" marR="9525" marT="9525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서비스</a:t>
                      </a:r>
                      <a:r>
                        <a:rPr lang="en-US" altLang="ko-KR" sz="1800" strike="noStrike" kern="12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800" strike="noStrike" kern="12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메뉴</a:t>
                      </a:r>
                      <a:r>
                        <a:rPr lang="en-US" altLang="ko-KR" sz="1800" strike="noStrike" kern="12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800" strike="noStrike" kern="12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 설명</a:t>
                      </a:r>
                    </a:p>
                  </a:txBody>
                  <a:tcPr marL="9525" marR="9525" marT="9525" marB="0" anchor="ctr">
                    <a:lnB w="12700">
                      <a:solidFill>
                        <a:schemeClr val="tx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672">
                <a:tc rowSpan="10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사용자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회원가입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비회원일시 회원 정보를 입력해 회원가입이 가능하게 한다</a:t>
                      </a:r>
                      <a:r>
                        <a:rPr lang="en-US" altLang="ko-KR" sz="1800" strike="noStrike" kern="12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672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DB에</a:t>
                      </a:r>
                      <a:r>
                        <a:rPr lang="ko-KR" altLang="en-US" sz="1800" strike="noStrike" kern="12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저장된 회원 정보를 바탕으로 웹페이지에 로그인한다</a:t>
                      </a:r>
                      <a:r>
                        <a:rPr lang="en-US" altLang="ko-KR" sz="1800" strike="noStrike" kern="12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1800" strike="noStrike" kern="120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672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영화 정보 및 예매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영화 포스터를 클릭하면 영화의 상세정보를 보여준다</a:t>
                      </a:r>
                      <a:r>
                        <a:rPr lang="en-US" altLang="ko-KR" sz="1800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1800" strike="noStrike" kern="120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258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현재 상영작인 영화 포스터에 마우스를 </a:t>
                      </a:r>
                      <a:r>
                        <a:rPr lang="ko-KR" altLang="en-US" strike="noStrike" kern="120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올릴시</a:t>
                      </a:r>
                      <a:r>
                        <a:rPr lang="ko-KR" altLang="en-US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상세보기</a:t>
                      </a:r>
                      <a:r>
                        <a:rPr lang="en-US" altLang="ko-KR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예매하기</a:t>
                      </a:r>
                    </a:p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버튼이 나오며 버튼 </a:t>
                      </a:r>
                      <a:r>
                        <a:rPr lang="ko-KR" altLang="en-US" strike="noStrike" kern="120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클릭시</a:t>
                      </a:r>
                      <a:r>
                        <a:rPr lang="ko-KR" altLang="en-US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각 페이지로 이동이 가능하다</a:t>
                      </a:r>
                      <a:r>
                        <a:rPr lang="en-US" altLang="ko-KR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672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영화 예매 완료시 안내 문자 전송을 한다</a:t>
                      </a:r>
                      <a:r>
                        <a:rPr lang="en-US" altLang="ko-KR" sz="1800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54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검색창에 원하는 영화의 제목을 입력시 해당 영화가 표시된다</a:t>
                      </a:r>
                      <a:r>
                        <a:rPr lang="en-US" altLang="ko-KR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1800" strike="noStrike" kern="120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55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영화에 대한 리뷰를 작성하며 평점을 매길 수 있다</a:t>
                      </a:r>
                      <a:r>
                        <a:rPr lang="en-US" altLang="ko-KR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672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마이페이지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영화 예매 후 예매한 내역(가격, 날짜, 시간 등)을 볼 수 있다</a:t>
                      </a:r>
                      <a:r>
                        <a:rPr lang="en-US" altLang="ko-KR" sz="1800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1800" strike="noStrike" kern="120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889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리뷰 게시판에 남긴 리뷰를 볼 수 있다</a:t>
                      </a:r>
                      <a:r>
                        <a:rPr lang="en-US" altLang="ko-KR" sz="1800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1800" strike="noStrike" kern="120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703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사용자 정보를 수정할 수 있다</a:t>
                      </a:r>
                      <a:r>
                        <a:rPr lang="en-US" altLang="ko-KR" sz="1800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1800" strike="noStrike" kern="120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62304">
                <a:tc rowSpan="5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관리자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관리자 로그인은 회원과 방식이 같지만 로그인시 관리자 메뉴들이 표시된다</a:t>
                      </a:r>
                      <a:r>
                        <a:rPr lang="en-US" altLang="ko-KR" sz="1800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1800" strike="noStrike" kern="120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9672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관리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새로운 영화를 등록 및 수정, 삭제가 가능하다.</a:t>
                      </a:r>
                      <a:endParaRPr lang="en-US" altLang="ko-KR" sz="1800" strike="noStrike" kern="120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9672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상영 영화를 관리할 수 있다</a:t>
                      </a:r>
                      <a:r>
                        <a:rPr lang="en-US" altLang="ko-KR" sz="1800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1800" strike="noStrike" kern="120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9672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좌석을 관리 할 수 있다</a:t>
                      </a:r>
                      <a:r>
                        <a:rPr lang="en-US" altLang="ko-KR" sz="1800" strike="noStrike" kern="12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1800" strike="noStrike" kern="120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9672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800" strike="noStrike" kern="120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게시글들을</a:t>
                      </a:r>
                      <a:r>
                        <a:rPr lang="ko-KR" altLang="en-US" sz="1800" strike="noStrike" kern="12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관리할 수 있다</a:t>
                      </a:r>
                      <a:r>
                        <a:rPr lang="en-US" altLang="ko-KR" sz="1800" strike="noStrike" kern="12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1800" strike="noStrike" kern="120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E60B1624-08BC-1190-79F5-0FD28C53FD58}"/>
              </a:ext>
            </a:extLst>
          </p:cNvPr>
          <p:cNvSpPr/>
          <p:nvPr/>
        </p:nvSpPr>
        <p:spPr>
          <a:xfrm>
            <a:off x="643192" y="1212630"/>
            <a:ext cx="10893742" cy="5519490"/>
          </a:xfrm>
          <a:custGeom>
            <a:avLst/>
            <a:gdLst>
              <a:gd name="connsiteX0" fmla="*/ 4664235 w 10893742"/>
              <a:gd name="connsiteY0" fmla="*/ 2505293 h 5519490"/>
              <a:gd name="connsiteX1" fmla="*/ 4664235 w 10893742"/>
              <a:gd name="connsiteY1" fmla="*/ 2868951 h 5519490"/>
              <a:gd name="connsiteX2" fmla="*/ 10239535 w 10893742"/>
              <a:gd name="connsiteY2" fmla="*/ 2868951 h 5519490"/>
              <a:gd name="connsiteX3" fmla="*/ 10239535 w 10893742"/>
              <a:gd name="connsiteY3" fmla="*/ 2505293 h 5519490"/>
              <a:gd name="connsiteX4" fmla="*/ 5153185 w 10893742"/>
              <a:gd name="connsiteY4" fmla="*/ 1781393 h 5519490"/>
              <a:gd name="connsiteX5" fmla="*/ 5153185 w 10893742"/>
              <a:gd name="connsiteY5" fmla="*/ 2079843 h 5519490"/>
              <a:gd name="connsiteX6" fmla="*/ 9699785 w 10893742"/>
              <a:gd name="connsiteY6" fmla="*/ 2079843 h 5519490"/>
              <a:gd name="connsiteX7" fmla="*/ 9699785 w 10893742"/>
              <a:gd name="connsiteY7" fmla="*/ 1781393 h 5519490"/>
              <a:gd name="connsiteX8" fmla="*/ 1361717 w 10893742"/>
              <a:gd name="connsiteY8" fmla="*/ 949284 h 5519490"/>
              <a:gd name="connsiteX9" fmla="*/ 1361717 w 10893742"/>
              <a:gd name="connsiteY9" fmla="*/ 2871390 h 5519490"/>
              <a:gd name="connsiteX10" fmla="*/ 4048933 w 10893742"/>
              <a:gd name="connsiteY10" fmla="*/ 2871390 h 5519490"/>
              <a:gd name="connsiteX11" fmla="*/ 4048933 w 10893742"/>
              <a:gd name="connsiteY11" fmla="*/ 949284 h 5519490"/>
              <a:gd name="connsiteX12" fmla="*/ 0 w 10893742"/>
              <a:gd name="connsiteY12" fmla="*/ 0 h 5519490"/>
              <a:gd name="connsiteX13" fmla="*/ 10893742 w 10893742"/>
              <a:gd name="connsiteY13" fmla="*/ 0 h 5519490"/>
              <a:gd name="connsiteX14" fmla="*/ 10893742 w 10893742"/>
              <a:gd name="connsiteY14" fmla="*/ 5519490 h 5519490"/>
              <a:gd name="connsiteX15" fmla="*/ 0 w 10893742"/>
              <a:gd name="connsiteY15" fmla="*/ 5519490 h 551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893742" h="5519490">
                <a:moveTo>
                  <a:pt x="4664235" y="2505293"/>
                </a:moveTo>
                <a:lnTo>
                  <a:pt x="4664235" y="2868951"/>
                </a:lnTo>
                <a:lnTo>
                  <a:pt x="10239535" y="2868951"/>
                </a:lnTo>
                <a:lnTo>
                  <a:pt x="10239535" y="2505293"/>
                </a:lnTo>
                <a:close/>
                <a:moveTo>
                  <a:pt x="5153185" y="1781393"/>
                </a:moveTo>
                <a:lnTo>
                  <a:pt x="5153185" y="2079843"/>
                </a:lnTo>
                <a:lnTo>
                  <a:pt x="9699785" y="2079843"/>
                </a:lnTo>
                <a:lnTo>
                  <a:pt x="9699785" y="1781393"/>
                </a:lnTo>
                <a:close/>
                <a:moveTo>
                  <a:pt x="1361717" y="949284"/>
                </a:moveTo>
                <a:lnTo>
                  <a:pt x="1361717" y="2871390"/>
                </a:lnTo>
                <a:lnTo>
                  <a:pt x="4048933" y="2871390"/>
                </a:lnTo>
                <a:lnTo>
                  <a:pt x="4048933" y="949284"/>
                </a:lnTo>
                <a:close/>
                <a:moveTo>
                  <a:pt x="0" y="0"/>
                </a:moveTo>
                <a:lnTo>
                  <a:pt x="10893742" y="0"/>
                </a:lnTo>
                <a:lnTo>
                  <a:pt x="10893742" y="5519490"/>
                </a:lnTo>
                <a:lnTo>
                  <a:pt x="0" y="551949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2E3178-4A35-F363-A230-23456659E367}"/>
              </a:ext>
            </a:extLst>
          </p:cNvPr>
          <p:cNvSpPr/>
          <p:nvPr/>
        </p:nvSpPr>
        <p:spPr>
          <a:xfrm>
            <a:off x="1990531" y="2143602"/>
            <a:ext cx="2687216" cy="192210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3E68B9-6C27-B893-3EC3-215D6FFE0D25}"/>
              </a:ext>
            </a:extLst>
          </p:cNvPr>
          <p:cNvSpPr/>
          <p:nvPr/>
        </p:nvSpPr>
        <p:spPr>
          <a:xfrm>
            <a:off x="5805488" y="2976563"/>
            <a:ext cx="4532312" cy="28575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CF86876-5BA2-F22F-683E-442A76871D69}"/>
              </a:ext>
            </a:extLst>
          </p:cNvPr>
          <p:cNvSpPr/>
          <p:nvPr/>
        </p:nvSpPr>
        <p:spPr>
          <a:xfrm>
            <a:off x="5314950" y="3714750"/>
            <a:ext cx="5551170" cy="350957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26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13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C8BD76-8A46-FCFC-BD7F-A39F0FCEB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531" r="-98" b="48632"/>
          <a:stretch/>
        </p:blipFill>
        <p:spPr>
          <a:xfrm>
            <a:off x="-11874" y="-16900"/>
            <a:ext cx="12203874" cy="1140001"/>
          </a:xfrm>
          <a:prstGeom prst="rect">
            <a:avLst/>
          </a:prstGeom>
        </p:spPr>
      </p:pic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CFBA9D77-A8F4-268A-A9F8-FBCC5C24958B}"/>
              </a:ext>
            </a:extLst>
          </p:cNvPr>
          <p:cNvSpPr/>
          <p:nvPr/>
        </p:nvSpPr>
        <p:spPr>
          <a:xfrm rot="5400000">
            <a:off x="4661658" y="-2299653"/>
            <a:ext cx="2868684" cy="12192000"/>
          </a:xfrm>
          <a:custGeom>
            <a:avLst/>
            <a:gdLst>
              <a:gd name="connsiteX0" fmla="*/ 0 w 2868684"/>
              <a:gd name="connsiteY0" fmla="*/ 12192000 h 12192000"/>
              <a:gd name="connsiteX1" fmla="*/ 0 w 2868684"/>
              <a:gd name="connsiteY1" fmla="*/ 1434343 h 12192000"/>
              <a:gd name="connsiteX2" fmla="*/ 1434342 w 2868684"/>
              <a:gd name="connsiteY2" fmla="*/ 0 h 12192000"/>
              <a:gd name="connsiteX3" fmla="*/ 2868684 w 2868684"/>
              <a:gd name="connsiteY3" fmla="*/ 1434343 h 12192000"/>
              <a:gd name="connsiteX4" fmla="*/ 2868683 w 2868684"/>
              <a:gd name="connsiteY4" fmla="*/ 10146695 h 12192000"/>
              <a:gd name="connsiteX5" fmla="*/ 2579908 w 2868684"/>
              <a:gd name="connsiteY5" fmla="*/ 10146695 h 12192000"/>
              <a:gd name="connsiteX6" fmla="*/ 2579908 w 2868684"/>
              <a:gd name="connsiteY6" fmla="*/ 1434343 h 12192000"/>
              <a:gd name="connsiteX7" fmla="*/ 1434342 w 2868684"/>
              <a:gd name="connsiteY7" fmla="*/ 288777 h 12192000"/>
              <a:gd name="connsiteX8" fmla="*/ 288776 w 2868684"/>
              <a:gd name="connsiteY8" fmla="*/ 1434343 h 12192000"/>
              <a:gd name="connsiteX9" fmla="*/ 288775 w 286868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8684" h="12192000">
                <a:moveTo>
                  <a:pt x="0" y="12192000"/>
                </a:moveTo>
                <a:lnTo>
                  <a:pt x="0" y="1434343"/>
                </a:lnTo>
                <a:cubicBezTo>
                  <a:pt x="0" y="642179"/>
                  <a:pt x="642177" y="0"/>
                  <a:pt x="1434342" y="0"/>
                </a:cubicBezTo>
                <a:cubicBezTo>
                  <a:pt x="2226507" y="0"/>
                  <a:pt x="2868684" y="642179"/>
                  <a:pt x="2868684" y="1434343"/>
                </a:cubicBezTo>
                <a:lnTo>
                  <a:pt x="2868683" y="10146695"/>
                </a:lnTo>
                <a:lnTo>
                  <a:pt x="2579908" y="10146695"/>
                </a:lnTo>
                <a:lnTo>
                  <a:pt x="2579908" y="1434343"/>
                </a:lnTo>
                <a:cubicBezTo>
                  <a:pt x="2579908" y="801665"/>
                  <a:pt x="2067021" y="288777"/>
                  <a:pt x="1434342" y="288777"/>
                </a:cubicBezTo>
                <a:cubicBezTo>
                  <a:pt x="801663" y="288777"/>
                  <a:pt x="288776" y="801663"/>
                  <a:pt x="288776" y="1434343"/>
                </a:cubicBezTo>
                <a:lnTo>
                  <a:pt x="288775" y="12192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FAA2CB-F4E2-D53F-FCAA-240F420DAC1E}"/>
              </a:ext>
            </a:extLst>
          </p:cNvPr>
          <p:cNvSpPr/>
          <p:nvPr/>
        </p:nvSpPr>
        <p:spPr>
          <a:xfrm>
            <a:off x="-11874" y="-9050"/>
            <a:ext cx="12201525" cy="11239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76A87F-53EB-C344-27CE-598C9951F7E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213360" cy="1828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4EF824-AC6C-A96F-36F5-B11A3C902C55}"/>
              </a:ext>
            </a:extLst>
          </p:cNvPr>
          <p:cNvSpPr txBox="1"/>
          <p:nvPr/>
        </p:nvSpPr>
        <p:spPr>
          <a:xfrm>
            <a:off x="222886" y="182880"/>
            <a:ext cx="5663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설계 과정</a:t>
            </a:r>
            <a:b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1648852-8B2F-DA4E-88C0-3D7F070ED653}"/>
              </a:ext>
            </a:extLst>
          </p:cNvPr>
          <p:cNvGrpSpPr/>
          <p:nvPr/>
        </p:nvGrpSpPr>
        <p:grpSpPr>
          <a:xfrm>
            <a:off x="937196" y="1544114"/>
            <a:ext cx="720000" cy="970827"/>
            <a:chOff x="1558290" y="2326998"/>
            <a:chExt cx="720000" cy="97082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593C4E6-4ABF-EDC3-8315-D9CB8D775565}"/>
                </a:ext>
              </a:extLst>
            </p:cNvPr>
            <p:cNvGrpSpPr/>
            <p:nvPr/>
          </p:nvGrpSpPr>
          <p:grpSpPr>
            <a:xfrm>
              <a:off x="1558290" y="2326998"/>
              <a:ext cx="720000" cy="970827"/>
              <a:chOff x="4438650" y="1794238"/>
              <a:chExt cx="720000" cy="970827"/>
            </a:xfrm>
            <a:solidFill>
              <a:schemeClr val="tx1"/>
            </a:solidFill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3997EF8-74DD-F2B1-9921-F7A7C588D337}"/>
                  </a:ext>
                </a:extLst>
              </p:cNvPr>
              <p:cNvSpPr/>
              <p:nvPr/>
            </p:nvSpPr>
            <p:spPr>
              <a:xfrm flipV="1">
                <a:off x="4600212" y="2418990"/>
                <a:ext cx="396875" cy="3460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ABDF4D29-779A-B4A3-9357-11F55C80D124}"/>
                  </a:ext>
                </a:extLst>
              </p:cNvPr>
              <p:cNvSpPr/>
              <p:nvPr/>
            </p:nvSpPr>
            <p:spPr>
              <a:xfrm>
                <a:off x="4438650" y="1794238"/>
                <a:ext cx="720000" cy="72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611347A-80CE-C75F-0363-4B15C0A9A588}"/>
                </a:ext>
              </a:extLst>
            </p:cNvPr>
            <p:cNvSpPr/>
            <p:nvPr/>
          </p:nvSpPr>
          <p:spPr>
            <a:xfrm>
              <a:off x="1648289" y="2416998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A512731-F16C-37DE-7D50-B15615EEF4AE}"/>
              </a:ext>
            </a:extLst>
          </p:cNvPr>
          <p:cNvGrpSpPr/>
          <p:nvPr/>
        </p:nvGrpSpPr>
        <p:grpSpPr>
          <a:xfrm>
            <a:off x="3334216" y="1564217"/>
            <a:ext cx="720000" cy="970827"/>
            <a:chOff x="4438650" y="1794238"/>
            <a:chExt cx="720000" cy="970827"/>
          </a:xfrm>
          <a:solidFill>
            <a:schemeClr val="tx1"/>
          </a:solidFill>
        </p:grpSpPr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8D25CC2B-4599-CA20-7548-F041A96E55BB}"/>
                </a:ext>
              </a:extLst>
            </p:cNvPr>
            <p:cNvSpPr/>
            <p:nvPr/>
          </p:nvSpPr>
          <p:spPr>
            <a:xfrm flipV="1">
              <a:off x="4600212" y="2418990"/>
              <a:ext cx="396875" cy="34607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66C8F08-3396-0A50-0275-B81C8005354F}"/>
                </a:ext>
              </a:extLst>
            </p:cNvPr>
            <p:cNvSpPr/>
            <p:nvPr/>
          </p:nvSpPr>
          <p:spPr>
            <a:xfrm>
              <a:off x="4438650" y="1794238"/>
              <a:ext cx="720000" cy="7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D7A4CBCF-B14C-2ADB-0E46-C747F396FCAF}"/>
              </a:ext>
            </a:extLst>
          </p:cNvPr>
          <p:cNvSpPr/>
          <p:nvPr/>
        </p:nvSpPr>
        <p:spPr>
          <a:xfrm>
            <a:off x="3424215" y="1654217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6727C2A-7452-3722-538F-0888792F7361}"/>
              </a:ext>
            </a:extLst>
          </p:cNvPr>
          <p:cNvGrpSpPr/>
          <p:nvPr/>
        </p:nvGrpSpPr>
        <p:grpSpPr>
          <a:xfrm>
            <a:off x="5731236" y="1544114"/>
            <a:ext cx="720000" cy="970827"/>
            <a:chOff x="1558290" y="2326998"/>
            <a:chExt cx="720000" cy="970827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E1CDC25-68A0-7A05-C087-4098C3305AE8}"/>
                </a:ext>
              </a:extLst>
            </p:cNvPr>
            <p:cNvGrpSpPr/>
            <p:nvPr/>
          </p:nvGrpSpPr>
          <p:grpSpPr>
            <a:xfrm>
              <a:off x="1558290" y="2326998"/>
              <a:ext cx="720000" cy="970827"/>
              <a:chOff x="4438650" y="1794238"/>
              <a:chExt cx="720000" cy="970827"/>
            </a:xfrm>
            <a:solidFill>
              <a:schemeClr val="tx1"/>
            </a:solidFill>
          </p:grpSpPr>
          <p:sp>
            <p:nvSpPr>
              <p:cNvPr id="42" name="이등변 삼각형 41">
                <a:extLst>
                  <a:ext uri="{FF2B5EF4-FFF2-40B4-BE49-F238E27FC236}">
                    <a16:creationId xmlns:a16="http://schemas.microsoft.com/office/drawing/2014/main" id="{03F540E4-0CB7-6E02-F2A0-A001B3913A5F}"/>
                  </a:ext>
                </a:extLst>
              </p:cNvPr>
              <p:cNvSpPr/>
              <p:nvPr/>
            </p:nvSpPr>
            <p:spPr>
              <a:xfrm flipV="1">
                <a:off x="4600212" y="2418990"/>
                <a:ext cx="396875" cy="3460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21C7E76A-5A7B-5332-3AA3-18338B3D6023}"/>
                  </a:ext>
                </a:extLst>
              </p:cNvPr>
              <p:cNvSpPr/>
              <p:nvPr/>
            </p:nvSpPr>
            <p:spPr>
              <a:xfrm>
                <a:off x="4438650" y="1794238"/>
                <a:ext cx="720000" cy="72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946EF46-AD7E-104B-486C-D0F144F75D23}"/>
                </a:ext>
              </a:extLst>
            </p:cNvPr>
            <p:cNvSpPr/>
            <p:nvPr/>
          </p:nvSpPr>
          <p:spPr>
            <a:xfrm>
              <a:off x="1648289" y="2416998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A91E89E-EB25-AE2A-0D7B-DD29397B6BAC}"/>
              </a:ext>
            </a:extLst>
          </p:cNvPr>
          <p:cNvGrpSpPr/>
          <p:nvPr/>
        </p:nvGrpSpPr>
        <p:grpSpPr>
          <a:xfrm>
            <a:off x="8451381" y="1544114"/>
            <a:ext cx="720000" cy="970827"/>
            <a:chOff x="1558290" y="2326998"/>
            <a:chExt cx="720000" cy="970827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662021B-F78D-1DC1-97A7-EA51895339A6}"/>
                </a:ext>
              </a:extLst>
            </p:cNvPr>
            <p:cNvGrpSpPr/>
            <p:nvPr/>
          </p:nvGrpSpPr>
          <p:grpSpPr>
            <a:xfrm>
              <a:off x="1558290" y="2326998"/>
              <a:ext cx="720000" cy="970827"/>
              <a:chOff x="4438650" y="1794238"/>
              <a:chExt cx="720000" cy="970827"/>
            </a:xfrm>
            <a:solidFill>
              <a:schemeClr val="tx1"/>
            </a:solidFill>
          </p:grpSpPr>
          <p:sp>
            <p:nvSpPr>
              <p:cNvPr id="47" name="이등변 삼각형 46">
                <a:extLst>
                  <a:ext uri="{FF2B5EF4-FFF2-40B4-BE49-F238E27FC236}">
                    <a16:creationId xmlns:a16="http://schemas.microsoft.com/office/drawing/2014/main" id="{3D7CFDF5-D3D2-7B81-3A9B-97D585FA82D5}"/>
                  </a:ext>
                </a:extLst>
              </p:cNvPr>
              <p:cNvSpPr/>
              <p:nvPr/>
            </p:nvSpPr>
            <p:spPr>
              <a:xfrm flipV="1">
                <a:off x="4600212" y="2418990"/>
                <a:ext cx="396875" cy="3460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01A6411F-656C-34F9-51B2-1DBBFCA6FA4A}"/>
                  </a:ext>
                </a:extLst>
              </p:cNvPr>
              <p:cNvSpPr/>
              <p:nvPr/>
            </p:nvSpPr>
            <p:spPr>
              <a:xfrm>
                <a:off x="4438650" y="1794238"/>
                <a:ext cx="720000" cy="72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FD7FF14-A996-00B5-F813-7BA4306846F6}"/>
                </a:ext>
              </a:extLst>
            </p:cNvPr>
            <p:cNvSpPr/>
            <p:nvPr/>
          </p:nvSpPr>
          <p:spPr>
            <a:xfrm>
              <a:off x="1648289" y="2416998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888688C-882A-F4D5-5204-D8D81B2B0AE5}"/>
              </a:ext>
            </a:extLst>
          </p:cNvPr>
          <p:cNvGrpSpPr/>
          <p:nvPr/>
        </p:nvGrpSpPr>
        <p:grpSpPr>
          <a:xfrm>
            <a:off x="4540975" y="4095619"/>
            <a:ext cx="720000" cy="970827"/>
            <a:chOff x="1558290" y="2326998"/>
            <a:chExt cx="720000" cy="970827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CE3EF22-6800-BCFE-D669-A26FB00B9C9C}"/>
                </a:ext>
              </a:extLst>
            </p:cNvPr>
            <p:cNvGrpSpPr/>
            <p:nvPr/>
          </p:nvGrpSpPr>
          <p:grpSpPr>
            <a:xfrm>
              <a:off x="1558290" y="2326998"/>
              <a:ext cx="720000" cy="970827"/>
              <a:chOff x="4438650" y="1794238"/>
              <a:chExt cx="720000" cy="970827"/>
            </a:xfrm>
            <a:solidFill>
              <a:schemeClr val="tx1"/>
            </a:solidFill>
          </p:grpSpPr>
          <p:sp>
            <p:nvSpPr>
              <p:cNvPr id="52" name="이등변 삼각형 51">
                <a:extLst>
                  <a:ext uri="{FF2B5EF4-FFF2-40B4-BE49-F238E27FC236}">
                    <a16:creationId xmlns:a16="http://schemas.microsoft.com/office/drawing/2014/main" id="{D60F15CC-D57E-B1C6-67E7-1906065F886F}"/>
                  </a:ext>
                </a:extLst>
              </p:cNvPr>
              <p:cNvSpPr/>
              <p:nvPr/>
            </p:nvSpPr>
            <p:spPr>
              <a:xfrm flipV="1">
                <a:off x="4600212" y="2418990"/>
                <a:ext cx="396875" cy="3460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BE9E432-7926-F480-DF57-2C9C748004C7}"/>
                  </a:ext>
                </a:extLst>
              </p:cNvPr>
              <p:cNvSpPr/>
              <p:nvPr/>
            </p:nvSpPr>
            <p:spPr>
              <a:xfrm>
                <a:off x="4438650" y="1794238"/>
                <a:ext cx="720000" cy="72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01B50F4-A67C-7027-88B5-0D22D338AD7A}"/>
                </a:ext>
              </a:extLst>
            </p:cNvPr>
            <p:cNvSpPr/>
            <p:nvPr/>
          </p:nvSpPr>
          <p:spPr>
            <a:xfrm>
              <a:off x="1648289" y="2416998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8FB8BEF-3DC7-CAAE-BBBE-20E81A482678}"/>
              </a:ext>
            </a:extLst>
          </p:cNvPr>
          <p:cNvGrpSpPr/>
          <p:nvPr/>
        </p:nvGrpSpPr>
        <p:grpSpPr>
          <a:xfrm>
            <a:off x="7333938" y="4104873"/>
            <a:ext cx="720000" cy="970827"/>
            <a:chOff x="1558290" y="2326998"/>
            <a:chExt cx="720000" cy="97082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4411374-3BD0-DB67-6395-6F9792979EED}"/>
                </a:ext>
              </a:extLst>
            </p:cNvPr>
            <p:cNvGrpSpPr/>
            <p:nvPr/>
          </p:nvGrpSpPr>
          <p:grpSpPr>
            <a:xfrm>
              <a:off x="1558290" y="2326998"/>
              <a:ext cx="720000" cy="970827"/>
              <a:chOff x="4438650" y="1794238"/>
              <a:chExt cx="720000" cy="970827"/>
            </a:xfrm>
            <a:solidFill>
              <a:schemeClr val="tx1"/>
            </a:solidFill>
          </p:grpSpPr>
          <p:sp>
            <p:nvSpPr>
              <p:cNvPr id="57" name="이등변 삼각형 56">
                <a:extLst>
                  <a:ext uri="{FF2B5EF4-FFF2-40B4-BE49-F238E27FC236}">
                    <a16:creationId xmlns:a16="http://schemas.microsoft.com/office/drawing/2014/main" id="{0ED47959-718A-2F51-F2A0-915AE65E80BC}"/>
                  </a:ext>
                </a:extLst>
              </p:cNvPr>
              <p:cNvSpPr/>
              <p:nvPr/>
            </p:nvSpPr>
            <p:spPr>
              <a:xfrm flipV="1">
                <a:off x="4600212" y="2418990"/>
                <a:ext cx="396875" cy="3460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DEB59F67-B117-9362-9425-C2BB5DD9FEBC}"/>
                  </a:ext>
                </a:extLst>
              </p:cNvPr>
              <p:cNvSpPr/>
              <p:nvPr/>
            </p:nvSpPr>
            <p:spPr>
              <a:xfrm>
                <a:off x="4438650" y="1794238"/>
                <a:ext cx="720000" cy="72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3ECF0BD-1351-4A1C-A02D-A18C3DB03A70}"/>
                </a:ext>
              </a:extLst>
            </p:cNvPr>
            <p:cNvSpPr/>
            <p:nvPr/>
          </p:nvSpPr>
          <p:spPr>
            <a:xfrm>
              <a:off x="1648289" y="2416998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4753312-A8C4-5F05-1DDD-905B07A98864}"/>
              </a:ext>
            </a:extLst>
          </p:cNvPr>
          <p:cNvSpPr txBox="1"/>
          <p:nvPr/>
        </p:nvSpPr>
        <p:spPr>
          <a:xfrm>
            <a:off x="541545" y="2721216"/>
            <a:ext cx="1420605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엔티티 추출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00A2F67-4878-8761-B284-B1F1BABC8352}"/>
              </a:ext>
            </a:extLst>
          </p:cNvPr>
          <p:cNvSpPr txBox="1"/>
          <p:nvPr/>
        </p:nvSpPr>
        <p:spPr>
          <a:xfrm>
            <a:off x="3223103" y="2726534"/>
            <a:ext cx="942224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C8ED81-E42B-7F7A-A54D-E3B8C20D2374}"/>
              </a:ext>
            </a:extLst>
          </p:cNvPr>
          <p:cNvSpPr txBox="1"/>
          <p:nvPr/>
        </p:nvSpPr>
        <p:spPr>
          <a:xfrm>
            <a:off x="4886878" y="2731403"/>
            <a:ext cx="2408713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구성도 설계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400BEFD-A380-F069-43C9-5338004051A3}"/>
              </a:ext>
            </a:extLst>
          </p:cNvPr>
          <p:cNvSpPr txBox="1"/>
          <p:nvPr/>
        </p:nvSpPr>
        <p:spPr>
          <a:xfrm>
            <a:off x="8185993" y="2731403"/>
            <a:ext cx="1186607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9A54C0-8A59-FAAC-91B5-D0F67143CC08}"/>
              </a:ext>
            </a:extLst>
          </p:cNvPr>
          <p:cNvSpPr txBox="1"/>
          <p:nvPr/>
        </p:nvSpPr>
        <p:spPr>
          <a:xfrm>
            <a:off x="7098576" y="5319636"/>
            <a:ext cx="1190721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구현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65DA0D4-BA00-4B08-2758-44AC885326A6}"/>
              </a:ext>
            </a:extLst>
          </p:cNvPr>
          <p:cNvSpPr txBox="1"/>
          <p:nvPr/>
        </p:nvSpPr>
        <p:spPr>
          <a:xfrm>
            <a:off x="4118268" y="5305943"/>
            <a:ext cx="1501481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변경 및 추가</a:t>
            </a:r>
          </a:p>
        </p:txBody>
      </p:sp>
    </p:spTree>
    <p:extLst>
      <p:ext uri="{BB962C8B-B14F-4D97-AF65-F5344CB8AC3E}">
        <p14:creationId xmlns:p14="http://schemas.microsoft.com/office/powerpoint/2010/main" val="214347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ED1091-9095-A8BB-1F07-8BC05DB152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531" r="-98" b="48632"/>
          <a:stretch/>
        </p:blipFill>
        <p:spPr>
          <a:xfrm>
            <a:off x="-11874" y="-16900"/>
            <a:ext cx="12203874" cy="11400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3FAA2CB-F4E2-D53F-FCAA-240F420DAC1E}"/>
              </a:ext>
            </a:extLst>
          </p:cNvPr>
          <p:cNvSpPr/>
          <p:nvPr/>
        </p:nvSpPr>
        <p:spPr>
          <a:xfrm>
            <a:off x="-11874" y="-7275"/>
            <a:ext cx="12201525" cy="11239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76A87F-53EB-C344-27CE-598C9951F7E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213360" cy="1828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4EF824-AC6C-A96F-36F5-B11A3C902C55}"/>
              </a:ext>
            </a:extLst>
          </p:cNvPr>
          <p:cNvSpPr txBox="1"/>
          <p:nvPr/>
        </p:nvSpPr>
        <p:spPr>
          <a:xfrm>
            <a:off x="222886" y="182880"/>
            <a:ext cx="5663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유스케이스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다이어그램</a:t>
            </a:r>
            <a:b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0F1CE1-5763-71D6-C9B5-BD21744CA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88" y="1313256"/>
            <a:ext cx="109728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13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ED1091-9095-A8BB-1F07-8BC05DB152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531" r="-98" b="48632"/>
          <a:stretch/>
        </p:blipFill>
        <p:spPr>
          <a:xfrm>
            <a:off x="-11874" y="-16900"/>
            <a:ext cx="12203874" cy="11400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3FAA2CB-F4E2-D53F-FCAA-240F420DAC1E}"/>
              </a:ext>
            </a:extLst>
          </p:cNvPr>
          <p:cNvSpPr/>
          <p:nvPr/>
        </p:nvSpPr>
        <p:spPr>
          <a:xfrm>
            <a:off x="-11874" y="-7275"/>
            <a:ext cx="12201525" cy="11239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76A87F-53EB-C344-27CE-598C9951F7E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213360" cy="1828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4EF824-AC6C-A96F-36F5-B11A3C902C55}"/>
              </a:ext>
            </a:extLst>
          </p:cNvPr>
          <p:cNvSpPr txBox="1"/>
          <p:nvPr/>
        </p:nvSpPr>
        <p:spPr>
          <a:xfrm>
            <a:off x="222886" y="182880"/>
            <a:ext cx="5663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설계도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b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90E163-C06C-28A9-C169-065013680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91" y="1313256"/>
            <a:ext cx="7402117" cy="54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7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ED1091-9095-A8BB-1F07-8BC05DB152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531" r="-98" b="48632"/>
          <a:stretch/>
        </p:blipFill>
        <p:spPr>
          <a:xfrm>
            <a:off x="-11874" y="-16900"/>
            <a:ext cx="12203874" cy="11400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3FAA2CB-F4E2-D53F-FCAA-240F420DAC1E}"/>
              </a:ext>
            </a:extLst>
          </p:cNvPr>
          <p:cNvSpPr/>
          <p:nvPr/>
        </p:nvSpPr>
        <p:spPr>
          <a:xfrm>
            <a:off x="-11874" y="-7275"/>
            <a:ext cx="12201525" cy="11239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76A87F-53EB-C344-27CE-598C9951F7E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213360" cy="1828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4EF824-AC6C-A96F-36F5-B11A3C902C55}"/>
              </a:ext>
            </a:extLst>
          </p:cNvPr>
          <p:cNvSpPr txBox="1"/>
          <p:nvPr/>
        </p:nvSpPr>
        <p:spPr>
          <a:xfrm>
            <a:off x="222886" y="182880"/>
            <a:ext cx="5663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설계도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예매</a:t>
            </a:r>
            <a:r>
              <a:rPr lang="en-US" altLang="ko-KR" sz="16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b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8FFE94-0B72-24F4-35A5-3BE6E3F45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1798827"/>
            <a:ext cx="107727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81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6530" r="-100" b="48630"/>
          <a:stretch>
            <a:fillRect/>
          </a:stretch>
        </p:blipFill>
        <p:spPr>
          <a:xfrm>
            <a:off x="-11874" y="-16900"/>
            <a:ext cx="12203874" cy="1140001"/>
          </a:xfrm>
          <a:prstGeom prst="rect">
            <a:avLst/>
          </a:prstGeom>
        </p:spPr>
      </p:pic>
      <p:sp>
        <p:nvSpPr>
          <p:cNvPr id="69" name="자유형: 도형 68"/>
          <p:cNvSpPr/>
          <p:nvPr/>
        </p:nvSpPr>
        <p:spPr>
          <a:xfrm rot="5400000">
            <a:off x="4661658" y="-2299653"/>
            <a:ext cx="2868684" cy="12192000"/>
          </a:xfrm>
          <a:custGeom>
            <a:avLst/>
            <a:gdLst>
              <a:gd name="connsiteX0" fmla="*/ 0 w 2868684"/>
              <a:gd name="connsiteY0" fmla="*/ 12192000 h 12192000"/>
              <a:gd name="connsiteX1" fmla="*/ 0 w 2868684"/>
              <a:gd name="connsiteY1" fmla="*/ 1434343 h 12192000"/>
              <a:gd name="connsiteX2" fmla="*/ 1434342 w 2868684"/>
              <a:gd name="connsiteY2" fmla="*/ 0 h 12192000"/>
              <a:gd name="connsiteX3" fmla="*/ 2868684 w 2868684"/>
              <a:gd name="connsiteY3" fmla="*/ 1434343 h 12192000"/>
              <a:gd name="connsiteX4" fmla="*/ 2868683 w 2868684"/>
              <a:gd name="connsiteY4" fmla="*/ 10146695 h 12192000"/>
              <a:gd name="connsiteX5" fmla="*/ 2579908 w 2868684"/>
              <a:gd name="connsiteY5" fmla="*/ 10146695 h 12192000"/>
              <a:gd name="connsiteX6" fmla="*/ 2579908 w 2868684"/>
              <a:gd name="connsiteY6" fmla="*/ 1434343 h 12192000"/>
              <a:gd name="connsiteX7" fmla="*/ 1434342 w 2868684"/>
              <a:gd name="connsiteY7" fmla="*/ 288777 h 12192000"/>
              <a:gd name="connsiteX8" fmla="*/ 288776 w 2868684"/>
              <a:gd name="connsiteY8" fmla="*/ 1434343 h 12192000"/>
              <a:gd name="connsiteX9" fmla="*/ 288775 w 286868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8684" h="12192000">
                <a:moveTo>
                  <a:pt x="0" y="12192000"/>
                </a:moveTo>
                <a:lnTo>
                  <a:pt x="0" y="1434343"/>
                </a:lnTo>
                <a:cubicBezTo>
                  <a:pt x="0" y="642179"/>
                  <a:pt x="642177" y="0"/>
                  <a:pt x="1434342" y="0"/>
                </a:cubicBezTo>
                <a:cubicBezTo>
                  <a:pt x="2226507" y="0"/>
                  <a:pt x="2868684" y="642179"/>
                  <a:pt x="2868684" y="1434343"/>
                </a:cubicBezTo>
                <a:lnTo>
                  <a:pt x="2868683" y="10146695"/>
                </a:lnTo>
                <a:lnTo>
                  <a:pt x="2579908" y="10146695"/>
                </a:lnTo>
                <a:lnTo>
                  <a:pt x="2579908" y="1434343"/>
                </a:lnTo>
                <a:cubicBezTo>
                  <a:pt x="2579908" y="801665"/>
                  <a:pt x="2067021" y="288777"/>
                  <a:pt x="1434342" y="288777"/>
                </a:cubicBezTo>
                <a:cubicBezTo>
                  <a:pt x="801663" y="288777"/>
                  <a:pt x="288776" y="801663"/>
                  <a:pt x="288776" y="1434343"/>
                </a:cubicBezTo>
                <a:lnTo>
                  <a:pt x="288775" y="12192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1874" y="-9050"/>
            <a:ext cx="12201525" cy="11239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0"/>
            <a:ext cx="213360" cy="1828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2886" y="182880"/>
            <a:ext cx="5663564" cy="824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bg1"/>
                </a:solidFill>
                <a:latin typeface="HY헤드라인M"/>
                <a:ea typeface="HY헤드라인M"/>
              </a:rPr>
              <a:t>외부</a:t>
            </a:r>
            <a:r>
              <a:rPr lang="en-US" altLang="ko-KR" sz="1600">
                <a:solidFill>
                  <a:schemeClr val="bg1"/>
                </a:solidFill>
                <a:latin typeface="HY헤드라인M"/>
                <a:ea typeface="HY헤드라인M"/>
              </a:rPr>
              <a:t>API(</a:t>
            </a:r>
            <a:r>
              <a:rPr lang="ko-KR" altLang="en-US" sz="1600">
                <a:solidFill>
                  <a:schemeClr val="bg1"/>
                </a:solidFill>
                <a:latin typeface="HY헤드라인M"/>
                <a:ea typeface="HY헤드라인M"/>
              </a:rPr>
              <a:t>문자전송</a:t>
            </a:r>
            <a:r>
              <a:rPr lang="en-US" altLang="ko-KR" sz="1600">
                <a:solidFill>
                  <a:schemeClr val="bg1"/>
                </a:solidFill>
                <a:latin typeface="HY헤드라인M"/>
                <a:ea typeface="HY헤드라인M"/>
              </a:rPr>
              <a:t>)</a:t>
            </a:r>
            <a:br>
              <a:rPr lang="en-US" altLang="ko-KR" sz="3200">
                <a:solidFill>
                  <a:schemeClr val="bg1"/>
                </a:solidFill>
                <a:latin typeface="HY헤드라인M"/>
                <a:ea typeface="HY헤드라인M"/>
              </a:rPr>
            </a:br>
            <a:r>
              <a:rPr lang="ko-KR" altLang="en-US" sz="3200">
                <a:solidFill>
                  <a:schemeClr val="bg1"/>
                </a:solidFill>
                <a:latin typeface="HY헤드라인M"/>
                <a:ea typeface="HY헤드라인M"/>
              </a:rPr>
              <a:t>개발과정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1234566" y="1517868"/>
            <a:ext cx="720000" cy="970827"/>
            <a:chOff x="1558290" y="2326998"/>
            <a:chExt cx="720000" cy="970827"/>
          </a:xfrm>
        </p:grpSpPr>
        <p:grpSp>
          <p:nvGrpSpPr>
            <p:cNvPr id="22" name="그룹 21"/>
            <p:cNvGrpSpPr/>
            <p:nvPr/>
          </p:nvGrpSpPr>
          <p:grpSpPr>
            <a:xfrm>
              <a:off x="1558290" y="2326998"/>
              <a:ext cx="720000" cy="970827"/>
              <a:chOff x="4438650" y="1794238"/>
              <a:chExt cx="720000" cy="970827"/>
            </a:xfrm>
            <a:solidFill>
              <a:schemeClr val="tx1"/>
            </a:solidFill>
          </p:grpSpPr>
          <p:sp>
            <p:nvSpPr>
              <p:cNvPr id="21" name="이등변 삼각형 20"/>
              <p:cNvSpPr/>
              <p:nvPr/>
            </p:nvSpPr>
            <p:spPr>
              <a:xfrm flipV="1">
                <a:off x="4600212" y="2418990"/>
                <a:ext cx="396875" cy="346075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4438650" y="1794238"/>
                <a:ext cx="720000" cy="72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23" name="타원 22"/>
            <p:cNvSpPr/>
            <p:nvPr/>
          </p:nvSpPr>
          <p:spPr>
            <a:xfrm>
              <a:off x="1648289" y="2416998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1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983993" y="1564217"/>
            <a:ext cx="720000" cy="970827"/>
            <a:chOff x="4438650" y="1794238"/>
            <a:chExt cx="720000" cy="970827"/>
          </a:xfrm>
          <a:solidFill>
            <a:schemeClr val="tx1"/>
          </a:solidFill>
        </p:grpSpPr>
        <p:sp>
          <p:nvSpPr>
            <p:cNvPr id="37" name="이등변 삼각형 36"/>
            <p:cNvSpPr/>
            <p:nvPr/>
          </p:nvSpPr>
          <p:spPr>
            <a:xfrm flipV="1">
              <a:off x="4600212" y="2418990"/>
              <a:ext cx="396875" cy="346075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4438650" y="1794238"/>
              <a:ext cx="720000" cy="7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6" name="타원 35"/>
          <p:cNvSpPr/>
          <p:nvPr/>
        </p:nvSpPr>
        <p:spPr>
          <a:xfrm>
            <a:off x="5066411" y="1654217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733420" y="1544114"/>
            <a:ext cx="720000" cy="970827"/>
            <a:chOff x="1558290" y="2326998"/>
            <a:chExt cx="720000" cy="970827"/>
          </a:xfrm>
        </p:grpSpPr>
        <p:grpSp>
          <p:nvGrpSpPr>
            <p:cNvPr id="40" name="그룹 39"/>
            <p:cNvGrpSpPr/>
            <p:nvPr/>
          </p:nvGrpSpPr>
          <p:grpSpPr>
            <a:xfrm>
              <a:off x="1558290" y="2326998"/>
              <a:ext cx="720000" cy="970827"/>
              <a:chOff x="4438650" y="1794238"/>
              <a:chExt cx="720000" cy="970827"/>
            </a:xfrm>
            <a:solidFill>
              <a:schemeClr val="tx1"/>
            </a:solidFill>
          </p:grpSpPr>
          <p:sp>
            <p:nvSpPr>
              <p:cNvPr id="42" name="이등변 삼각형 41"/>
              <p:cNvSpPr/>
              <p:nvPr/>
            </p:nvSpPr>
            <p:spPr>
              <a:xfrm flipV="1">
                <a:off x="4600212" y="2418990"/>
                <a:ext cx="396875" cy="346075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4438650" y="1794238"/>
                <a:ext cx="720000" cy="72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41" name="타원 40"/>
            <p:cNvSpPr/>
            <p:nvPr/>
          </p:nvSpPr>
          <p:spPr>
            <a:xfrm>
              <a:off x="1648289" y="2416998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3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070859" y="4094239"/>
            <a:ext cx="720000" cy="970827"/>
            <a:chOff x="1558290" y="2326998"/>
            <a:chExt cx="720000" cy="970827"/>
          </a:xfrm>
        </p:grpSpPr>
        <p:grpSp>
          <p:nvGrpSpPr>
            <p:cNvPr id="45" name="그룹 44"/>
            <p:cNvGrpSpPr/>
            <p:nvPr/>
          </p:nvGrpSpPr>
          <p:grpSpPr>
            <a:xfrm>
              <a:off x="1558290" y="2326998"/>
              <a:ext cx="720000" cy="970827"/>
              <a:chOff x="4438650" y="1794238"/>
              <a:chExt cx="720000" cy="970827"/>
            </a:xfrm>
            <a:solidFill>
              <a:schemeClr val="tx1"/>
            </a:solidFill>
          </p:grpSpPr>
          <p:sp>
            <p:nvSpPr>
              <p:cNvPr id="47" name="이등변 삼각형 46"/>
              <p:cNvSpPr/>
              <p:nvPr/>
            </p:nvSpPr>
            <p:spPr>
              <a:xfrm flipV="1">
                <a:off x="4600212" y="2418990"/>
                <a:ext cx="396875" cy="346075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4438650" y="1794238"/>
                <a:ext cx="720000" cy="72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46" name="타원 45"/>
            <p:cNvSpPr/>
            <p:nvPr/>
          </p:nvSpPr>
          <p:spPr>
            <a:xfrm>
              <a:off x="1648289" y="2416998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4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213394" y="4094239"/>
            <a:ext cx="720000" cy="970827"/>
            <a:chOff x="1558290" y="2326998"/>
            <a:chExt cx="720000" cy="970827"/>
          </a:xfrm>
        </p:grpSpPr>
        <p:grpSp>
          <p:nvGrpSpPr>
            <p:cNvPr id="55" name="그룹 54"/>
            <p:cNvGrpSpPr/>
            <p:nvPr/>
          </p:nvGrpSpPr>
          <p:grpSpPr>
            <a:xfrm>
              <a:off x="1558290" y="2326998"/>
              <a:ext cx="720000" cy="970827"/>
              <a:chOff x="4438650" y="1794238"/>
              <a:chExt cx="720000" cy="970827"/>
            </a:xfrm>
            <a:solidFill>
              <a:schemeClr val="tx1"/>
            </a:solidFill>
          </p:grpSpPr>
          <p:sp>
            <p:nvSpPr>
              <p:cNvPr id="57" name="이등변 삼각형 56"/>
              <p:cNvSpPr/>
              <p:nvPr/>
            </p:nvSpPr>
            <p:spPr>
              <a:xfrm flipV="1">
                <a:off x="4600212" y="2418990"/>
                <a:ext cx="396875" cy="346075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4438650" y="1794238"/>
                <a:ext cx="720000" cy="72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56" name="타원 55"/>
            <p:cNvSpPr/>
            <p:nvPr/>
          </p:nvSpPr>
          <p:spPr>
            <a:xfrm>
              <a:off x="1648289" y="2416998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5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592947" y="2772620"/>
            <a:ext cx="2003235" cy="6463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HY헤드라인M"/>
                <a:ea typeface="HY헤드라인M"/>
              </a:rPr>
              <a:t>COOLSMS</a:t>
            </a:r>
          </a:p>
          <a:p>
            <a:pPr lvl="0">
              <a:defRPr/>
            </a:pPr>
            <a:r>
              <a:rPr lang="ko-KR" altLang="en-US" dirty="0" err="1">
                <a:latin typeface="HY헤드라인M"/>
                <a:ea typeface="HY헤드라인M"/>
              </a:rPr>
              <a:t>시그니처</a:t>
            </a:r>
            <a:r>
              <a:rPr lang="ko-KR" altLang="en-US" dirty="0">
                <a:latin typeface="HY헤드라인M"/>
                <a:ea typeface="HY헤드라인M"/>
              </a:rPr>
              <a:t> 키 발급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372712" y="2778521"/>
            <a:ext cx="2003235" cy="641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HY헤드라인M"/>
                <a:ea typeface="HY헤드라인M"/>
              </a:rPr>
              <a:t>COOLSMS</a:t>
            </a:r>
          </a:p>
          <a:p>
            <a:pPr lvl="0">
              <a:defRPr/>
            </a:pPr>
            <a:r>
              <a:rPr lang="ko-KR" altLang="en-US">
                <a:latin typeface="HY헤드라인M"/>
                <a:ea typeface="HY헤드라인M"/>
              </a:rPr>
              <a:t>의존성 추가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889061" y="2790458"/>
            <a:ext cx="2408713" cy="6385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HY헤드라인M"/>
                <a:ea typeface="HY헤드라인M"/>
              </a:rPr>
              <a:t>COOLSMS </a:t>
            </a:r>
            <a:r>
              <a:rPr lang="ko-KR" altLang="en-US" dirty="0">
                <a:latin typeface="HY헤드라인M"/>
                <a:ea typeface="HY헤드라인M"/>
              </a:rPr>
              <a:t>패키지</a:t>
            </a:r>
            <a:r>
              <a:rPr lang="en-US" altLang="ko-KR" dirty="0">
                <a:latin typeface="HY헤드라인M"/>
                <a:ea typeface="HY헤드라인M"/>
              </a:rPr>
              <a:t>,</a:t>
            </a:r>
            <a:r>
              <a:rPr lang="ko-KR" altLang="en-US" dirty="0">
                <a:latin typeface="HY헤드라인M"/>
                <a:ea typeface="HY헤드라인M"/>
              </a:rPr>
              <a:t>클래스 생성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489755" y="5397373"/>
            <a:ext cx="1882205" cy="6463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HY헤드라인M"/>
                <a:ea typeface="HY헤드라인M"/>
              </a:rPr>
              <a:t>예매 메서드에 전송 정보 입력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296814" y="5400558"/>
            <a:ext cx="2553158" cy="3648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HY헤드라인M"/>
                <a:ea typeface="HY헤드라인M"/>
              </a:rPr>
              <a:t>예매 </a:t>
            </a:r>
            <a:r>
              <a:rPr lang="ko-KR" altLang="en-US" dirty="0" err="1">
                <a:latin typeface="HY헤드라인M"/>
                <a:ea typeface="HY헤드라인M"/>
              </a:rPr>
              <a:t>완료시</a:t>
            </a:r>
            <a:r>
              <a:rPr lang="ko-KR" altLang="en-US" dirty="0">
                <a:latin typeface="HY헤드라인M"/>
                <a:ea typeface="HY헤드라인M"/>
              </a:rPr>
              <a:t> 문자 전송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3A6B464-A920-8471-27E2-3D261B351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1AF4A43-79CC-4F4B-E9FA-9BC5D99C1801}"/>
              </a:ext>
            </a:extLst>
          </p:cNvPr>
          <p:cNvSpPr/>
          <p:nvPr/>
        </p:nvSpPr>
        <p:spPr>
          <a:xfrm>
            <a:off x="17992" y="0"/>
            <a:ext cx="356429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8F33E2-EABF-26B3-8579-BB45CDFE2A3D}"/>
              </a:ext>
            </a:extLst>
          </p:cNvPr>
          <p:cNvSpPr/>
          <p:nvPr/>
        </p:nvSpPr>
        <p:spPr>
          <a:xfrm>
            <a:off x="3564294" y="0"/>
            <a:ext cx="8627706" cy="6858000"/>
          </a:xfrm>
          <a:prstGeom prst="rect">
            <a:avLst/>
          </a:prstGeo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tx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오른쪽 대괄호 61">
            <a:extLst>
              <a:ext uri="{FF2B5EF4-FFF2-40B4-BE49-F238E27FC236}">
                <a16:creationId xmlns:a16="http://schemas.microsoft.com/office/drawing/2014/main" id="{84DBA132-3261-0398-5D0B-DD9D4B278A5B}"/>
              </a:ext>
            </a:extLst>
          </p:cNvPr>
          <p:cNvSpPr/>
          <p:nvPr/>
        </p:nvSpPr>
        <p:spPr>
          <a:xfrm>
            <a:off x="2559599" y="549000"/>
            <a:ext cx="766892" cy="5760000"/>
          </a:xfrm>
          <a:prstGeom prst="righ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FB4C1D8-FDB2-4F46-D8C0-D71F84AD99DB}"/>
              </a:ext>
            </a:extLst>
          </p:cNvPr>
          <p:cNvGrpSpPr/>
          <p:nvPr/>
        </p:nvGrpSpPr>
        <p:grpSpPr>
          <a:xfrm>
            <a:off x="7217597" y="2789823"/>
            <a:ext cx="1052513" cy="780449"/>
            <a:chOff x="7715250" y="2548539"/>
            <a:chExt cx="1052513" cy="780449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6A83FC6-F814-0C30-0520-731E4461ECDB}"/>
                </a:ext>
              </a:extLst>
            </p:cNvPr>
            <p:cNvSpPr txBox="1"/>
            <p:nvPr/>
          </p:nvSpPr>
          <p:spPr>
            <a:xfrm>
              <a:off x="7780353" y="2548539"/>
              <a:ext cx="898623" cy="746723"/>
            </a:xfrm>
            <a:custGeom>
              <a:avLst/>
              <a:gdLst/>
              <a:ahLst/>
              <a:cxnLst/>
              <a:rect l="l" t="t" r="r" b="b"/>
              <a:pathLst>
                <a:path w="898623" h="746723">
                  <a:moveTo>
                    <a:pt x="686990" y="14287"/>
                  </a:moveTo>
                  <a:lnTo>
                    <a:pt x="898623" y="14287"/>
                  </a:lnTo>
                  <a:lnTo>
                    <a:pt x="898623" y="488060"/>
                  </a:lnTo>
                  <a:lnTo>
                    <a:pt x="777180" y="524981"/>
                  </a:lnTo>
                  <a:lnTo>
                    <a:pt x="777180" y="111621"/>
                  </a:lnTo>
                  <a:lnTo>
                    <a:pt x="635198" y="558105"/>
                  </a:lnTo>
                  <a:lnTo>
                    <a:pt x="668224" y="558105"/>
                  </a:lnTo>
                  <a:lnTo>
                    <a:pt x="507503" y="606968"/>
                  </a:lnTo>
                  <a:lnTo>
                    <a:pt x="507503" y="558105"/>
                  </a:lnTo>
                  <a:close/>
                  <a:moveTo>
                    <a:pt x="211633" y="0"/>
                  </a:moveTo>
                  <a:cubicBezTo>
                    <a:pt x="294382" y="0"/>
                    <a:pt x="352127" y="16371"/>
                    <a:pt x="384869" y="49113"/>
                  </a:cubicBezTo>
                  <a:cubicBezTo>
                    <a:pt x="415230" y="78879"/>
                    <a:pt x="430410" y="128885"/>
                    <a:pt x="430410" y="199132"/>
                  </a:cubicBezTo>
                  <a:lnTo>
                    <a:pt x="430410" y="605433"/>
                  </a:lnTo>
                  <a:lnTo>
                    <a:pt x="429023" y="630827"/>
                  </a:lnTo>
                  <a:lnTo>
                    <a:pt x="294301" y="671785"/>
                  </a:lnTo>
                  <a:lnTo>
                    <a:pt x="302270" y="651421"/>
                  </a:lnTo>
                  <a:cubicBezTo>
                    <a:pt x="304948" y="638622"/>
                    <a:pt x="306288" y="623292"/>
                    <a:pt x="306288" y="605433"/>
                  </a:cubicBezTo>
                  <a:lnTo>
                    <a:pt x="306288" y="200025"/>
                  </a:lnTo>
                  <a:cubicBezTo>
                    <a:pt x="306288" y="163711"/>
                    <a:pt x="300930" y="137815"/>
                    <a:pt x="290214" y="122337"/>
                  </a:cubicBezTo>
                  <a:cubicBezTo>
                    <a:pt x="277117" y="103287"/>
                    <a:pt x="253603" y="93762"/>
                    <a:pt x="219670" y="93762"/>
                  </a:cubicBezTo>
                  <a:cubicBezTo>
                    <a:pt x="183951" y="93762"/>
                    <a:pt x="158353" y="103287"/>
                    <a:pt x="142875" y="122337"/>
                  </a:cubicBezTo>
                  <a:cubicBezTo>
                    <a:pt x="129778" y="139005"/>
                    <a:pt x="123229" y="164902"/>
                    <a:pt x="123229" y="200025"/>
                  </a:cubicBezTo>
                  <a:lnTo>
                    <a:pt x="123229" y="605433"/>
                  </a:lnTo>
                  <a:cubicBezTo>
                    <a:pt x="123229" y="639366"/>
                    <a:pt x="129778" y="664964"/>
                    <a:pt x="142875" y="682228"/>
                  </a:cubicBezTo>
                  <a:cubicBezTo>
                    <a:pt x="150614" y="692051"/>
                    <a:pt x="160883" y="699418"/>
                    <a:pt x="173682" y="704329"/>
                  </a:cubicBezTo>
                  <a:lnTo>
                    <a:pt x="182571" y="705753"/>
                  </a:lnTo>
                  <a:lnTo>
                    <a:pt x="47811" y="746723"/>
                  </a:lnTo>
                  <a:lnTo>
                    <a:pt x="28630" y="720235"/>
                  </a:lnTo>
                  <a:cubicBezTo>
                    <a:pt x="9543" y="685521"/>
                    <a:pt x="0" y="638919"/>
                    <a:pt x="0" y="580430"/>
                  </a:cubicBezTo>
                  <a:lnTo>
                    <a:pt x="0" y="208955"/>
                  </a:lnTo>
                  <a:cubicBezTo>
                    <a:pt x="0" y="132755"/>
                    <a:pt x="13692" y="79772"/>
                    <a:pt x="41076" y="50006"/>
                  </a:cubicBezTo>
                  <a:cubicBezTo>
                    <a:pt x="72032" y="16669"/>
                    <a:pt x="128885" y="0"/>
                    <a:pt x="21163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FE03314A-8071-2CDB-5790-22CC37BB5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5250" y="3017044"/>
              <a:ext cx="1052513" cy="3119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9E65AD7-E126-7A03-EBAE-D5E1874EDD03}"/>
              </a:ext>
            </a:extLst>
          </p:cNvPr>
          <p:cNvGrpSpPr/>
          <p:nvPr/>
        </p:nvGrpSpPr>
        <p:grpSpPr>
          <a:xfrm>
            <a:off x="3920952" y="4998030"/>
            <a:ext cx="1052513" cy="766235"/>
            <a:chOff x="5628999" y="3774333"/>
            <a:chExt cx="1052513" cy="766235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5AC0FFD-F061-4A69-8ADD-ECEDD14DB7DC}"/>
                </a:ext>
              </a:extLst>
            </p:cNvPr>
            <p:cNvSpPr txBox="1"/>
            <p:nvPr/>
          </p:nvSpPr>
          <p:spPr>
            <a:xfrm>
              <a:off x="5639471" y="3774333"/>
              <a:ext cx="972740" cy="746723"/>
            </a:xfrm>
            <a:custGeom>
              <a:avLst/>
              <a:gdLst/>
              <a:ahLst/>
              <a:cxnLst/>
              <a:rect l="l" t="t" r="r" b="b"/>
              <a:pathLst>
                <a:path w="972740" h="746723">
                  <a:moveTo>
                    <a:pt x="523577" y="528638"/>
                  </a:moveTo>
                  <a:lnTo>
                    <a:pt x="645914" y="528638"/>
                  </a:lnTo>
                  <a:lnTo>
                    <a:pt x="645914" y="564888"/>
                  </a:lnTo>
                  <a:lnTo>
                    <a:pt x="525459" y="601509"/>
                  </a:lnTo>
                  <a:lnTo>
                    <a:pt x="523577" y="560784"/>
                  </a:lnTo>
                  <a:close/>
                  <a:moveTo>
                    <a:pt x="527149" y="13395"/>
                  </a:moveTo>
                  <a:lnTo>
                    <a:pt x="935235" y="13395"/>
                  </a:lnTo>
                  <a:lnTo>
                    <a:pt x="935235" y="109835"/>
                  </a:lnTo>
                  <a:lnTo>
                    <a:pt x="637877" y="109835"/>
                  </a:lnTo>
                  <a:lnTo>
                    <a:pt x="637877" y="302716"/>
                  </a:lnTo>
                  <a:cubicBezTo>
                    <a:pt x="645616" y="281880"/>
                    <a:pt x="659308" y="266402"/>
                    <a:pt x="678953" y="256282"/>
                  </a:cubicBezTo>
                  <a:cubicBezTo>
                    <a:pt x="702171" y="244376"/>
                    <a:pt x="735210" y="238423"/>
                    <a:pt x="778073" y="238423"/>
                  </a:cubicBezTo>
                  <a:cubicBezTo>
                    <a:pt x="841176" y="238423"/>
                    <a:pt x="889099" y="255389"/>
                    <a:pt x="921841" y="289322"/>
                  </a:cubicBezTo>
                  <a:cubicBezTo>
                    <a:pt x="955774" y="323850"/>
                    <a:pt x="972740" y="375642"/>
                    <a:pt x="972740" y="444699"/>
                  </a:cubicBezTo>
                  <a:lnTo>
                    <a:pt x="972740" y="465527"/>
                  </a:lnTo>
                  <a:lnTo>
                    <a:pt x="851296" y="502448"/>
                  </a:lnTo>
                  <a:lnTo>
                    <a:pt x="851296" y="431304"/>
                  </a:lnTo>
                  <a:cubicBezTo>
                    <a:pt x="851296" y="400943"/>
                    <a:pt x="840581" y="376535"/>
                    <a:pt x="819149" y="358080"/>
                  </a:cubicBezTo>
                  <a:cubicBezTo>
                    <a:pt x="797718" y="340221"/>
                    <a:pt x="770334" y="331291"/>
                    <a:pt x="736996" y="331291"/>
                  </a:cubicBezTo>
                  <a:cubicBezTo>
                    <a:pt x="711398" y="331291"/>
                    <a:pt x="689371" y="340816"/>
                    <a:pt x="670917" y="359866"/>
                  </a:cubicBezTo>
                  <a:cubicBezTo>
                    <a:pt x="654248" y="377726"/>
                    <a:pt x="645914" y="396478"/>
                    <a:pt x="645914" y="416123"/>
                  </a:cubicBezTo>
                  <a:lnTo>
                    <a:pt x="527149" y="416123"/>
                  </a:lnTo>
                  <a:close/>
                  <a:moveTo>
                    <a:pt x="211633" y="0"/>
                  </a:moveTo>
                  <a:cubicBezTo>
                    <a:pt x="294382" y="0"/>
                    <a:pt x="352127" y="16371"/>
                    <a:pt x="384869" y="49113"/>
                  </a:cubicBezTo>
                  <a:cubicBezTo>
                    <a:pt x="415230" y="78879"/>
                    <a:pt x="430410" y="128885"/>
                    <a:pt x="430410" y="199132"/>
                  </a:cubicBezTo>
                  <a:lnTo>
                    <a:pt x="430410" y="605433"/>
                  </a:lnTo>
                  <a:lnTo>
                    <a:pt x="429023" y="630827"/>
                  </a:lnTo>
                  <a:lnTo>
                    <a:pt x="294301" y="671785"/>
                  </a:lnTo>
                  <a:lnTo>
                    <a:pt x="302270" y="651421"/>
                  </a:lnTo>
                  <a:cubicBezTo>
                    <a:pt x="304948" y="638622"/>
                    <a:pt x="306288" y="623292"/>
                    <a:pt x="306288" y="605433"/>
                  </a:cubicBezTo>
                  <a:lnTo>
                    <a:pt x="306288" y="200025"/>
                  </a:lnTo>
                  <a:cubicBezTo>
                    <a:pt x="306288" y="163711"/>
                    <a:pt x="300930" y="137815"/>
                    <a:pt x="290214" y="122337"/>
                  </a:cubicBezTo>
                  <a:cubicBezTo>
                    <a:pt x="277117" y="103287"/>
                    <a:pt x="253603" y="93762"/>
                    <a:pt x="219670" y="93762"/>
                  </a:cubicBezTo>
                  <a:cubicBezTo>
                    <a:pt x="183951" y="93762"/>
                    <a:pt x="158353" y="103287"/>
                    <a:pt x="142875" y="122337"/>
                  </a:cubicBezTo>
                  <a:cubicBezTo>
                    <a:pt x="129778" y="139005"/>
                    <a:pt x="123229" y="164902"/>
                    <a:pt x="123229" y="200025"/>
                  </a:cubicBezTo>
                  <a:lnTo>
                    <a:pt x="123229" y="605433"/>
                  </a:lnTo>
                  <a:cubicBezTo>
                    <a:pt x="123229" y="639366"/>
                    <a:pt x="129778" y="664964"/>
                    <a:pt x="142875" y="682228"/>
                  </a:cubicBezTo>
                  <a:cubicBezTo>
                    <a:pt x="150614" y="692051"/>
                    <a:pt x="160883" y="699418"/>
                    <a:pt x="173682" y="704329"/>
                  </a:cubicBezTo>
                  <a:lnTo>
                    <a:pt x="182571" y="705753"/>
                  </a:lnTo>
                  <a:lnTo>
                    <a:pt x="47811" y="746723"/>
                  </a:lnTo>
                  <a:lnTo>
                    <a:pt x="28630" y="720235"/>
                  </a:lnTo>
                  <a:cubicBezTo>
                    <a:pt x="9543" y="685521"/>
                    <a:pt x="0" y="638919"/>
                    <a:pt x="0" y="580430"/>
                  </a:cubicBezTo>
                  <a:lnTo>
                    <a:pt x="0" y="208955"/>
                  </a:lnTo>
                  <a:cubicBezTo>
                    <a:pt x="0" y="132755"/>
                    <a:pt x="13692" y="79772"/>
                    <a:pt x="41076" y="50006"/>
                  </a:cubicBezTo>
                  <a:cubicBezTo>
                    <a:pt x="72032" y="16669"/>
                    <a:pt x="128885" y="0"/>
                    <a:pt x="21163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A2734904-1610-E2B7-9347-1F89D0C97E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8999" y="4228624"/>
              <a:ext cx="1052513" cy="3119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8C1A080A-7745-C3CC-0792-5B0B9B642109}"/>
              </a:ext>
            </a:extLst>
          </p:cNvPr>
          <p:cNvGrpSpPr/>
          <p:nvPr/>
        </p:nvGrpSpPr>
        <p:grpSpPr>
          <a:xfrm>
            <a:off x="3998927" y="2805794"/>
            <a:ext cx="1052513" cy="766897"/>
            <a:chOff x="5117472" y="2222813"/>
            <a:chExt cx="1052513" cy="766897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6D9A413-2104-6809-925C-E5A65457C5D4}"/>
                </a:ext>
              </a:extLst>
            </p:cNvPr>
            <p:cNvSpPr txBox="1"/>
            <p:nvPr/>
          </p:nvSpPr>
          <p:spPr>
            <a:xfrm>
              <a:off x="5141928" y="2222813"/>
              <a:ext cx="974142" cy="748509"/>
            </a:xfrm>
            <a:custGeom>
              <a:avLst/>
              <a:gdLst/>
              <a:ahLst/>
              <a:cxnLst/>
              <a:rect l="l" t="t" r="r" b="b"/>
              <a:pathLst>
                <a:path w="974142" h="748509">
                  <a:moveTo>
                    <a:pt x="520898" y="509885"/>
                  </a:moveTo>
                  <a:lnTo>
                    <a:pt x="643235" y="509885"/>
                  </a:lnTo>
                  <a:lnTo>
                    <a:pt x="643235" y="567489"/>
                  </a:lnTo>
                  <a:lnTo>
                    <a:pt x="521840" y="604395"/>
                  </a:lnTo>
                  <a:lnTo>
                    <a:pt x="520898" y="570607"/>
                  </a:lnTo>
                  <a:close/>
                  <a:moveTo>
                    <a:pt x="211633" y="1786"/>
                  </a:moveTo>
                  <a:cubicBezTo>
                    <a:pt x="294382" y="1786"/>
                    <a:pt x="352127" y="18157"/>
                    <a:pt x="384869" y="50899"/>
                  </a:cubicBezTo>
                  <a:cubicBezTo>
                    <a:pt x="415230" y="80665"/>
                    <a:pt x="430410" y="130671"/>
                    <a:pt x="430410" y="200918"/>
                  </a:cubicBezTo>
                  <a:lnTo>
                    <a:pt x="430410" y="607219"/>
                  </a:lnTo>
                  <a:lnTo>
                    <a:pt x="429023" y="632613"/>
                  </a:lnTo>
                  <a:lnTo>
                    <a:pt x="294301" y="673571"/>
                  </a:lnTo>
                  <a:lnTo>
                    <a:pt x="302269" y="653207"/>
                  </a:lnTo>
                  <a:cubicBezTo>
                    <a:pt x="304948" y="640408"/>
                    <a:pt x="306288" y="625078"/>
                    <a:pt x="306288" y="607219"/>
                  </a:cubicBezTo>
                  <a:lnTo>
                    <a:pt x="306288" y="201811"/>
                  </a:lnTo>
                  <a:cubicBezTo>
                    <a:pt x="306288" y="165497"/>
                    <a:pt x="300930" y="139601"/>
                    <a:pt x="290214" y="124123"/>
                  </a:cubicBezTo>
                  <a:cubicBezTo>
                    <a:pt x="277117" y="105073"/>
                    <a:pt x="253603" y="95548"/>
                    <a:pt x="219670" y="95548"/>
                  </a:cubicBezTo>
                  <a:cubicBezTo>
                    <a:pt x="183951" y="95548"/>
                    <a:pt x="158353" y="105073"/>
                    <a:pt x="142874" y="124123"/>
                  </a:cubicBezTo>
                  <a:cubicBezTo>
                    <a:pt x="129778" y="140791"/>
                    <a:pt x="123229" y="166688"/>
                    <a:pt x="123229" y="201811"/>
                  </a:cubicBezTo>
                  <a:lnTo>
                    <a:pt x="123229" y="607219"/>
                  </a:lnTo>
                  <a:cubicBezTo>
                    <a:pt x="123229" y="641152"/>
                    <a:pt x="129778" y="666750"/>
                    <a:pt x="142874" y="684014"/>
                  </a:cubicBezTo>
                  <a:cubicBezTo>
                    <a:pt x="150614" y="693837"/>
                    <a:pt x="160883" y="701204"/>
                    <a:pt x="173682" y="706115"/>
                  </a:cubicBezTo>
                  <a:lnTo>
                    <a:pt x="182571" y="707539"/>
                  </a:lnTo>
                  <a:lnTo>
                    <a:pt x="47811" y="748509"/>
                  </a:lnTo>
                  <a:lnTo>
                    <a:pt x="28630" y="722021"/>
                  </a:lnTo>
                  <a:cubicBezTo>
                    <a:pt x="9543" y="687307"/>
                    <a:pt x="0" y="640705"/>
                    <a:pt x="0" y="582216"/>
                  </a:cubicBezTo>
                  <a:lnTo>
                    <a:pt x="0" y="210741"/>
                  </a:lnTo>
                  <a:cubicBezTo>
                    <a:pt x="0" y="134541"/>
                    <a:pt x="13692" y="81558"/>
                    <a:pt x="41076" y="51792"/>
                  </a:cubicBezTo>
                  <a:cubicBezTo>
                    <a:pt x="72032" y="18455"/>
                    <a:pt x="128885" y="1786"/>
                    <a:pt x="211633" y="1786"/>
                  </a:cubicBezTo>
                  <a:close/>
                  <a:moveTo>
                    <a:pt x="734317" y="0"/>
                  </a:moveTo>
                  <a:cubicBezTo>
                    <a:pt x="824210" y="0"/>
                    <a:pt x="886420" y="15181"/>
                    <a:pt x="920948" y="45541"/>
                  </a:cubicBezTo>
                  <a:cubicBezTo>
                    <a:pt x="954881" y="75307"/>
                    <a:pt x="971847" y="128885"/>
                    <a:pt x="971847" y="206276"/>
                  </a:cubicBezTo>
                  <a:cubicBezTo>
                    <a:pt x="971847" y="248543"/>
                    <a:pt x="966787" y="280095"/>
                    <a:pt x="956667" y="300931"/>
                  </a:cubicBezTo>
                  <a:cubicBezTo>
                    <a:pt x="945356" y="325338"/>
                    <a:pt x="923627" y="346472"/>
                    <a:pt x="891480" y="364331"/>
                  </a:cubicBezTo>
                  <a:cubicBezTo>
                    <a:pt x="930771" y="377428"/>
                    <a:pt x="955774" y="397669"/>
                    <a:pt x="966489" y="425053"/>
                  </a:cubicBezTo>
                  <a:cubicBezTo>
                    <a:pt x="968275" y="429816"/>
                    <a:pt x="969838" y="435936"/>
                    <a:pt x="971177" y="443415"/>
                  </a:cubicBezTo>
                  <a:lnTo>
                    <a:pt x="974142" y="466886"/>
                  </a:lnTo>
                  <a:lnTo>
                    <a:pt x="845390" y="506029"/>
                  </a:lnTo>
                  <a:lnTo>
                    <a:pt x="838795" y="471264"/>
                  </a:lnTo>
                  <a:cubicBezTo>
                    <a:pt x="831651" y="456233"/>
                    <a:pt x="820935" y="444996"/>
                    <a:pt x="806648" y="437555"/>
                  </a:cubicBezTo>
                  <a:cubicBezTo>
                    <a:pt x="783431" y="425649"/>
                    <a:pt x="737294" y="419695"/>
                    <a:pt x="668238" y="419695"/>
                  </a:cubicBezTo>
                  <a:lnTo>
                    <a:pt x="668238" y="320576"/>
                  </a:lnTo>
                  <a:lnTo>
                    <a:pt x="678953" y="320576"/>
                  </a:lnTo>
                  <a:cubicBezTo>
                    <a:pt x="748010" y="320576"/>
                    <a:pt x="791765" y="316706"/>
                    <a:pt x="810220" y="308967"/>
                  </a:cubicBezTo>
                  <a:cubicBezTo>
                    <a:pt x="836414" y="298252"/>
                    <a:pt x="849510" y="272356"/>
                    <a:pt x="849510" y="231279"/>
                  </a:cubicBezTo>
                  <a:lnTo>
                    <a:pt x="849510" y="187523"/>
                  </a:lnTo>
                  <a:cubicBezTo>
                    <a:pt x="849510" y="158948"/>
                    <a:pt x="841176" y="136922"/>
                    <a:pt x="824507" y="121444"/>
                  </a:cubicBezTo>
                  <a:cubicBezTo>
                    <a:pt x="807243" y="104775"/>
                    <a:pt x="782240" y="96441"/>
                    <a:pt x="749498" y="96441"/>
                  </a:cubicBezTo>
                  <a:cubicBezTo>
                    <a:pt x="708421" y="96441"/>
                    <a:pt x="679549" y="104775"/>
                    <a:pt x="662880" y="121444"/>
                  </a:cubicBezTo>
                  <a:cubicBezTo>
                    <a:pt x="649783" y="135136"/>
                    <a:pt x="643235" y="156865"/>
                    <a:pt x="643235" y="186631"/>
                  </a:cubicBezTo>
                  <a:lnTo>
                    <a:pt x="643235" y="250031"/>
                  </a:lnTo>
                  <a:lnTo>
                    <a:pt x="520898" y="250031"/>
                  </a:lnTo>
                  <a:lnTo>
                    <a:pt x="520898" y="183059"/>
                  </a:lnTo>
                  <a:cubicBezTo>
                    <a:pt x="520898" y="112812"/>
                    <a:pt x="538162" y="63996"/>
                    <a:pt x="572690" y="36612"/>
                  </a:cubicBezTo>
                  <a:cubicBezTo>
                    <a:pt x="604242" y="12204"/>
                    <a:pt x="658117" y="0"/>
                    <a:pt x="73431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5A6F326B-6249-BC1D-E6A9-40AF17215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7472" y="2677766"/>
              <a:ext cx="1052513" cy="3119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A211AE38-DB68-D343-B199-633DC3324CE5}"/>
              </a:ext>
            </a:extLst>
          </p:cNvPr>
          <p:cNvGrpSpPr/>
          <p:nvPr/>
        </p:nvGrpSpPr>
        <p:grpSpPr>
          <a:xfrm>
            <a:off x="7217598" y="513645"/>
            <a:ext cx="1052513" cy="782078"/>
            <a:chOff x="6342657" y="797424"/>
            <a:chExt cx="1052513" cy="78207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762425A-86A8-1935-236C-DD7CEAFAD991}"/>
                </a:ext>
              </a:extLst>
            </p:cNvPr>
            <p:cNvSpPr txBox="1"/>
            <p:nvPr/>
          </p:nvSpPr>
          <p:spPr>
            <a:xfrm>
              <a:off x="6422430" y="797424"/>
              <a:ext cx="972740" cy="748509"/>
            </a:xfrm>
            <a:custGeom>
              <a:avLst/>
              <a:gdLst/>
              <a:ahLst/>
              <a:cxnLst/>
              <a:rect l="l" t="t" r="r" b="b"/>
              <a:pathLst>
                <a:path w="972740" h="748509">
                  <a:moveTo>
                    <a:pt x="211633" y="1786"/>
                  </a:moveTo>
                  <a:cubicBezTo>
                    <a:pt x="294382" y="1786"/>
                    <a:pt x="352127" y="18157"/>
                    <a:pt x="384869" y="50899"/>
                  </a:cubicBezTo>
                  <a:cubicBezTo>
                    <a:pt x="415230" y="80665"/>
                    <a:pt x="430410" y="130671"/>
                    <a:pt x="430410" y="200918"/>
                  </a:cubicBezTo>
                  <a:lnTo>
                    <a:pt x="430410" y="607219"/>
                  </a:lnTo>
                  <a:lnTo>
                    <a:pt x="429023" y="632613"/>
                  </a:lnTo>
                  <a:lnTo>
                    <a:pt x="294301" y="673571"/>
                  </a:lnTo>
                  <a:lnTo>
                    <a:pt x="302270" y="653207"/>
                  </a:lnTo>
                  <a:cubicBezTo>
                    <a:pt x="304948" y="640407"/>
                    <a:pt x="306288" y="625078"/>
                    <a:pt x="306288" y="607219"/>
                  </a:cubicBezTo>
                  <a:lnTo>
                    <a:pt x="306288" y="201811"/>
                  </a:lnTo>
                  <a:cubicBezTo>
                    <a:pt x="306288" y="165497"/>
                    <a:pt x="300930" y="139601"/>
                    <a:pt x="290214" y="124123"/>
                  </a:cubicBezTo>
                  <a:cubicBezTo>
                    <a:pt x="277117" y="105073"/>
                    <a:pt x="253603" y="95548"/>
                    <a:pt x="219670" y="95548"/>
                  </a:cubicBezTo>
                  <a:cubicBezTo>
                    <a:pt x="183951" y="95548"/>
                    <a:pt x="158353" y="105073"/>
                    <a:pt x="142875" y="124123"/>
                  </a:cubicBezTo>
                  <a:cubicBezTo>
                    <a:pt x="129778" y="140791"/>
                    <a:pt x="123229" y="166687"/>
                    <a:pt x="123229" y="201811"/>
                  </a:cubicBezTo>
                  <a:lnTo>
                    <a:pt x="123229" y="607219"/>
                  </a:lnTo>
                  <a:cubicBezTo>
                    <a:pt x="123229" y="641152"/>
                    <a:pt x="129778" y="666750"/>
                    <a:pt x="142875" y="684014"/>
                  </a:cubicBezTo>
                  <a:cubicBezTo>
                    <a:pt x="150614" y="693837"/>
                    <a:pt x="160883" y="701204"/>
                    <a:pt x="173682" y="706115"/>
                  </a:cubicBezTo>
                  <a:lnTo>
                    <a:pt x="182571" y="707539"/>
                  </a:lnTo>
                  <a:lnTo>
                    <a:pt x="47811" y="748509"/>
                  </a:lnTo>
                  <a:lnTo>
                    <a:pt x="28630" y="722021"/>
                  </a:lnTo>
                  <a:cubicBezTo>
                    <a:pt x="9543" y="687307"/>
                    <a:pt x="0" y="640705"/>
                    <a:pt x="0" y="582216"/>
                  </a:cubicBezTo>
                  <a:lnTo>
                    <a:pt x="0" y="210741"/>
                  </a:lnTo>
                  <a:cubicBezTo>
                    <a:pt x="0" y="134541"/>
                    <a:pt x="13692" y="81558"/>
                    <a:pt x="41076" y="51792"/>
                  </a:cubicBezTo>
                  <a:cubicBezTo>
                    <a:pt x="72032" y="18455"/>
                    <a:pt x="128885" y="1786"/>
                    <a:pt x="211633" y="1786"/>
                  </a:cubicBezTo>
                  <a:close/>
                  <a:moveTo>
                    <a:pt x="739675" y="0"/>
                  </a:moveTo>
                  <a:cubicBezTo>
                    <a:pt x="813494" y="0"/>
                    <a:pt x="871239" y="19050"/>
                    <a:pt x="912911" y="57150"/>
                  </a:cubicBezTo>
                  <a:cubicBezTo>
                    <a:pt x="952797" y="93464"/>
                    <a:pt x="972740" y="142280"/>
                    <a:pt x="972740" y="203597"/>
                  </a:cubicBezTo>
                  <a:cubicBezTo>
                    <a:pt x="972740" y="253603"/>
                    <a:pt x="959941" y="300037"/>
                    <a:pt x="934342" y="342900"/>
                  </a:cubicBezTo>
                  <a:cubicBezTo>
                    <a:pt x="917674" y="371475"/>
                    <a:pt x="881955" y="416421"/>
                    <a:pt x="827186" y="477738"/>
                  </a:cubicBezTo>
                  <a:lnTo>
                    <a:pt x="787063" y="523762"/>
                  </a:lnTo>
                  <a:lnTo>
                    <a:pt x="598351" y="581134"/>
                  </a:lnTo>
                  <a:lnTo>
                    <a:pt x="631626" y="533102"/>
                  </a:lnTo>
                  <a:cubicBezTo>
                    <a:pt x="653653" y="504527"/>
                    <a:pt x="684906" y="467023"/>
                    <a:pt x="725388" y="420588"/>
                  </a:cubicBezTo>
                  <a:cubicBezTo>
                    <a:pt x="770631" y="368796"/>
                    <a:pt x="800397" y="331589"/>
                    <a:pt x="814685" y="308967"/>
                  </a:cubicBezTo>
                  <a:cubicBezTo>
                    <a:pt x="838497" y="272653"/>
                    <a:pt x="850403" y="239018"/>
                    <a:pt x="850403" y="208062"/>
                  </a:cubicBezTo>
                  <a:cubicBezTo>
                    <a:pt x="850403" y="168771"/>
                    <a:pt x="842664" y="140791"/>
                    <a:pt x="827186" y="124123"/>
                  </a:cubicBezTo>
                  <a:cubicBezTo>
                    <a:pt x="811708" y="106859"/>
                    <a:pt x="784919" y="98227"/>
                    <a:pt x="746819" y="98227"/>
                  </a:cubicBezTo>
                  <a:cubicBezTo>
                    <a:pt x="712291" y="98227"/>
                    <a:pt x="687288" y="107454"/>
                    <a:pt x="671810" y="125909"/>
                  </a:cubicBezTo>
                  <a:cubicBezTo>
                    <a:pt x="658117" y="143173"/>
                    <a:pt x="651271" y="169962"/>
                    <a:pt x="651271" y="206276"/>
                  </a:cubicBezTo>
                  <a:lnTo>
                    <a:pt x="651271" y="280392"/>
                  </a:lnTo>
                  <a:lnTo>
                    <a:pt x="528935" y="280392"/>
                  </a:lnTo>
                  <a:lnTo>
                    <a:pt x="528935" y="250031"/>
                  </a:lnTo>
                  <a:cubicBezTo>
                    <a:pt x="528935" y="169664"/>
                    <a:pt x="543817" y="109240"/>
                    <a:pt x="573583" y="68759"/>
                  </a:cubicBezTo>
                  <a:cubicBezTo>
                    <a:pt x="608111" y="22919"/>
                    <a:pt x="663475" y="0"/>
                    <a:pt x="73967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5E56F387-5927-7EA3-618B-4DF0AE0A21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2657" y="1267558"/>
              <a:ext cx="1052513" cy="3119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14A670E0-014A-80DA-5A6C-C662B6BF5332}"/>
              </a:ext>
            </a:extLst>
          </p:cNvPr>
          <p:cNvGrpSpPr/>
          <p:nvPr/>
        </p:nvGrpSpPr>
        <p:grpSpPr>
          <a:xfrm>
            <a:off x="3920952" y="549000"/>
            <a:ext cx="1052513" cy="783743"/>
            <a:chOff x="3968577" y="721325"/>
            <a:chExt cx="1052513" cy="783743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2E0C7A4-21F7-FACB-C9DF-12299137CE29}"/>
                </a:ext>
              </a:extLst>
            </p:cNvPr>
            <p:cNvSpPr txBox="1"/>
            <p:nvPr/>
          </p:nvSpPr>
          <p:spPr>
            <a:xfrm>
              <a:off x="4046552" y="721325"/>
              <a:ext cx="840582" cy="746723"/>
            </a:xfrm>
            <a:custGeom>
              <a:avLst/>
              <a:gdLst/>
              <a:ahLst/>
              <a:cxnLst/>
              <a:rect l="l" t="t" r="r" b="b"/>
              <a:pathLst>
                <a:path w="840582" h="746723">
                  <a:moveTo>
                    <a:pt x="776288" y="14287"/>
                  </a:moveTo>
                  <a:lnTo>
                    <a:pt x="840582" y="14287"/>
                  </a:lnTo>
                  <a:lnTo>
                    <a:pt x="840582" y="505706"/>
                  </a:lnTo>
                  <a:lnTo>
                    <a:pt x="713780" y="544256"/>
                  </a:lnTo>
                  <a:lnTo>
                    <a:pt x="713780" y="353616"/>
                  </a:lnTo>
                  <a:lnTo>
                    <a:pt x="713780" y="330398"/>
                  </a:lnTo>
                  <a:cubicBezTo>
                    <a:pt x="713780" y="299442"/>
                    <a:pt x="713185" y="278606"/>
                    <a:pt x="711994" y="267891"/>
                  </a:cubicBezTo>
                  <a:cubicBezTo>
                    <a:pt x="710208" y="250626"/>
                    <a:pt x="706041" y="237827"/>
                    <a:pt x="699493" y="229493"/>
                  </a:cubicBezTo>
                  <a:cubicBezTo>
                    <a:pt x="692349" y="221158"/>
                    <a:pt x="680740" y="215205"/>
                    <a:pt x="664667" y="211633"/>
                  </a:cubicBezTo>
                  <a:cubicBezTo>
                    <a:pt x="649784" y="208657"/>
                    <a:pt x="627460" y="207169"/>
                    <a:pt x="597694" y="207169"/>
                  </a:cubicBezTo>
                  <a:lnTo>
                    <a:pt x="579835" y="207169"/>
                  </a:lnTo>
                  <a:lnTo>
                    <a:pt x="579835" y="138410"/>
                  </a:lnTo>
                  <a:cubicBezTo>
                    <a:pt x="625079" y="128885"/>
                    <a:pt x="663476" y="113407"/>
                    <a:pt x="695028" y="91976"/>
                  </a:cubicBezTo>
                  <a:cubicBezTo>
                    <a:pt x="724793" y="72926"/>
                    <a:pt x="751880" y="47030"/>
                    <a:pt x="776288" y="14287"/>
                  </a:cubicBezTo>
                  <a:close/>
                  <a:moveTo>
                    <a:pt x="211634" y="0"/>
                  </a:moveTo>
                  <a:cubicBezTo>
                    <a:pt x="294383" y="0"/>
                    <a:pt x="352128" y="16371"/>
                    <a:pt x="384870" y="49113"/>
                  </a:cubicBezTo>
                  <a:cubicBezTo>
                    <a:pt x="415231" y="78879"/>
                    <a:pt x="430411" y="128885"/>
                    <a:pt x="430411" y="199132"/>
                  </a:cubicBezTo>
                  <a:lnTo>
                    <a:pt x="430411" y="605433"/>
                  </a:lnTo>
                  <a:lnTo>
                    <a:pt x="429024" y="630827"/>
                  </a:lnTo>
                  <a:lnTo>
                    <a:pt x="294302" y="671785"/>
                  </a:lnTo>
                  <a:lnTo>
                    <a:pt x="302270" y="651421"/>
                  </a:lnTo>
                  <a:cubicBezTo>
                    <a:pt x="304949" y="638621"/>
                    <a:pt x="306289" y="623292"/>
                    <a:pt x="306289" y="605433"/>
                  </a:cubicBezTo>
                  <a:lnTo>
                    <a:pt x="306289" y="200025"/>
                  </a:lnTo>
                  <a:cubicBezTo>
                    <a:pt x="306289" y="163711"/>
                    <a:pt x="300931" y="137815"/>
                    <a:pt x="290215" y="122337"/>
                  </a:cubicBezTo>
                  <a:cubicBezTo>
                    <a:pt x="277118" y="103287"/>
                    <a:pt x="253604" y="93762"/>
                    <a:pt x="219671" y="93762"/>
                  </a:cubicBezTo>
                  <a:cubicBezTo>
                    <a:pt x="183952" y="93762"/>
                    <a:pt x="158354" y="103287"/>
                    <a:pt x="142875" y="122337"/>
                  </a:cubicBezTo>
                  <a:cubicBezTo>
                    <a:pt x="129779" y="139005"/>
                    <a:pt x="123230" y="164901"/>
                    <a:pt x="123230" y="200025"/>
                  </a:cubicBezTo>
                  <a:lnTo>
                    <a:pt x="123230" y="605433"/>
                  </a:lnTo>
                  <a:cubicBezTo>
                    <a:pt x="123230" y="639366"/>
                    <a:pt x="129779" y="664964"/>
                    <a:pt x="142875" y="682228"/>
                  </a:cubicBezTo>
                  <a:cubicBezTo>
                    <a:pt x="150615" y="692051"/>
                    <a:pt x="160884" y="699418"/>
                    <a:pt x="173683" y="704329"/>
                  </a:cubicBezTo>
                  <a:lnTo>
                    <a:pt x="182572" y="705753"/>
                  </a:lnTo>
                  <a:lnTo>
                    <a:pt x="47812" y="746723"/>
                  </a:lnTo>
                  <a:lnTo>
                    <a:pt x="28631" y="720235"/>
                  </a:lnTo>
                  <a:cubicBezTo>
                    <a:pt x="9544" y="685521"/>
                    <a:pt x="0" y="638919"/>
                    <a:pt x="0" y="580430"/>
                  </a:cubicBezTo>
                  <a:lnTo>
                    <a:pt x="0" y="208955"/>
                  </a:lnTo>
                  <a:cubicBezTo>
                    <a:pt x="0" y="132755"/>
                    <a:pt x="13693" y="79772"/>
                    <a:pt x="41077" y="50006"/>
                  </a:cubicBezTo>
                  <a:cubicBezTo>
                    <a:pt x="72033" y="16669"/>
                    <a:pt x="128886" y="0"/>
                    <a:pt x="21163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25AC18AB-547E-C161-AD65-2A2BD45E6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8577" y="1193124"/>
              <a:ext cx="1052513" cy="3119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CBEC3596-1639-69D1-C190-BEEBAA4B73CB}"/>
              </a:ext>
            </a:extLst>
          </p:cNvPr>
          <p:cNvSpPr txBox="1"/>
          <p:nvPr/>
        </p:nvSpPr>
        <p:spPr>
          <a:xfrm>
            <a:off x="4241668" y="1259948"/>
            <a:ext cx="1014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6663839-2B23-F902-73AD-B8D7345035AD}"/>
              </a:ext>
            </a:extLst>
          </p:cNvPr>
          <p:cNvSpPr txBox="1"/>
          <p:nvPr/>
        </p:nvSpPr>
        <p:spPr>
          <a:xfrm>
            <a:off x="7634160" y="1287804"/>
            <a:ext cx="1378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형상관리</a:t>
            </a:r>
            <a:b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일정관리</a:t>
            </a:r>
            <a:b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SWOT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CDDB48B-4DBA-E9D8-3776-FCF84F203D0E}"/>
              </a:ext>
            </a:extLst>
          </p:cNvPr>
          <p:cNvSpPr txBox="1"/>
          <p:nvPr/>
        </p:nvSpPr>
        <p:spPr>
          <a:xfrm>
            <a:off x="4219742" y="3516980"/>
            <a:ext cx="1882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A059790-2410-312A-09E9-484CAA9579ED}"/>
              </a:ext>
            </a:extLst>
          </p:cNvPr>
          <p:cNvSpPr txBox="1"/>
          <p:nvPr/>
        </p:nvSpPr>
        <p:spPr>
          <a:xfrm>
            <a:off x="7613588" y="3533122"/>
            <a:ext cx="2797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 시연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469E44F-3CF1-AC03-F052-606A4B0F8216}"/>
              </a:ext>
            </a:extLst>
          </p:cNvPr>
          <p:cNvSpPr txBox="1"/>
          <p:nvPr/>
        </p:nvSpPr>
        <p:spPr>
          <a:xfrm>
            <a:off x="4241668" y="5706845"/>
            <a:ext cx="1014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소감</a:t>
            </a:r>
          </a:p>
        </p:txBody>
      </p:sp>
    </p:spTree>
    <p:extLst>
      <p:ext uri="{BB962C8B-B14F-4D97-AF65-F5344CB8AC3E}">
        <p14:creationId xmlns:p14="http://schemas.microsoft.com/office/powerpoint/2010/main" val="1369703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09E00C8-AD3B-5D37-27BB-303F1C8EF9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531" r="-98" b="48632"/>
          <a:stretch/>
        </p:blipFill>
        <p:spPr>
          <a:xfrm>
            <a:off x="-11874" y="-3724"/>
            <a:ext cx="12203874" cy="11239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3FAA2CB-F4E2-D53F-FCAA-240F420DAC1E}"/>
              </a:ext>
            </a:extLst>
          </p:cNvPr>
          <p:cNvSpPr/>
          <p:nvPr/>
        </p:nvSpPr>
        <p:spPr>
          <a:xfrm>
            <a:off x="0" y="-7075"/>
            <a:ext cx="12201525" cy="11239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76A87F-53EB-C344-27CE-598C9951F7E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213360" cy="1828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4EF824-AC6C-A96F-36F5-B11A3C902C55}"/>
              </a:ext>
            </a:extLst>
          </p:cNvPr>
          <p:cNvSpPr txBox="1"/>
          <p:nvPr/>
        </p:nvSpPr>
        <p:spPr>
          <a:xfrm>
            <a:off x="222886" y="182880"/>
            <a:ext cx="5663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고객 요구 기능 구현</a:t>
            </a:r>
            <a:b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EC6058-BD05-84DE-6213-72EAE3C580F5}"/>
              </a:ext>
            </a:extLst>
          </p:cNvPr>
          <p:cNvSpPr/>
          <p:nvPr/>
        </p:nvSpPr>
        <p:spPr>
          <a:xfrm>
            <a:off x="1210419" y="1691808"/>
            <a:ext cx="3600000" cy="540000"/>
          </a:xfrm>
          <a:prstGeom prst="rect">
            <a:avLst/>
          </a:prstGeom>
          <a:solidFill>
            <a:srgbClr val="5D2884"/>
          </a:solidFill>
          <a:ln>
            <a:noFill/>
          </a:ln>
          <a:effectLst>
            <a:outerShdw blurRad="190500" dist="38100" dir="2700000" algn="tl" rotWithShape="0">
              <a:srgbClr val="5D288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관리자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3DD0AB-0075-9895-2169-760B4F3CFDC6}"/>
              </a:ext>
            </a:extLst>
          </p:cNvPr>
          <p:cNvSpPr/>
          <p:nvPr/>
        </p:nvSpPr>
        <p:spPr>
          <a:xfrm>
            <a:off x="1210421" y="2400299"/>
            <a:ext cx="3599998" cy="3952875"/>
          </a:xfrm>
          <a:prstGeom prst="rect">
            <a:avLst/>
          </a:prstGeom>
          <a:noFill/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tx1"/>
                </a:gs>
                <a:gs pos="67000">
                  <a:schemeClr val="tx1"/>
                </a:gs>
                <a:gs pos="100000">
                  <a:schemeClr val="bg1"/>
                </a:gs>
              </a:gsLst>
              <a:lin ang="4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578E89-838E-91C8-E5D6-DCBD140D3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05552" y="2511841"/>
            <a:ext cx="3009733" cy="372978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5564018-1871-9956-961A-3E015B3E59FD}"/>
              </a:ext>
            </a:extLst>
          </p:cNvPr>
          <p:cNvSpPr/>
          <p:nvPr/>
        </p:nvSpPr>
        <p:spPr>
          <a:xfrm>
            <a:off x="4986450" y="3421065"/>
            <a:ext cx="1851259" cy="174217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A5C764-2552-7585-C5B9-DCFC169D56AE}"/>
              </a:ext>
            </a:extLst>
          </p:cNvPr>
          <p:cNvSpPr/>
          <p:nvPr/>
        </p:nvSpPr>
        <p:spPr>
          <a:xfrm>
            <a:off x="7013741" y="1731261"/>
            <a:ext cx="3600000" cy="780579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영화 등록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A26C80-9F50-2C5E-2F6F-6575924F203C}"/>
              </a:ext>
            </a:extLst>
          </p:cNvPr>
          <p:cNvSpPr/>
          <p:nvPr/>
        </p:nvSpPr>
        <p:spPr>
          <a:xfrm>
            <a:off x="7013741" y="3011706"/>
            <a:ext cx="3600000" cy="780579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영화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12D270-23A5-C704-C27A-4015B5BFDB99}"/>
              </a:ext>
            </a:extLst>
          </p:cNvPr>
          <p:cNvSpPr/>
          <p:nvPr/>
        </p:nvSpPr>
        <p:spPr>
          <a:xfrm>
            <a:off x="7013741" y="4292151"/>
            <a:ext cx="3600000" cy="780579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좌석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1BE330-9400-767D-271D-2689F7A445C2}"/>
              </a:ext>
            </a:extLst>
          </p:cNvPr>
          <p:cNvSpPr/>
          <p:nvPr/>
        </p:nvSpPr>
        <p:spPr>
          <a:xfrm>
            <a:off x="7013741" y="5572595"/>
            <a:ext cx="3600000" cy="780579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게시글 관리</a:t>
            </a:r>
          </a:p>
        </p:txBody>
      </p:sp>
    </p:spTree>
    <p:extLst>
      <p:ext uri="{BB962C8B-B14F-4D97-AF65-F5344CB8AC3E}">
        <p14:creationId xmlns:p14="http://schemas.microsoft.com/office/powerpoint/2010/main" val="4196278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16AB59-BD60-418C-C10D-43A214E83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531" r="-98" b="48632"/>
          <a:stretch/>
        </p:blipFill>
        <p:spPr>
          <a:xfrm>
            <a:off x="-11874" y="-26425"/>
            <a:ext cx="12203874" cy="11400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3FAA2CB-F4E2-D53F-FCAA-240F420DAC1E}"/>
              </a:ext>
            </a:extLst>
          </p:cNvPr>
          <p:cNvSpPr/>
          <p:nvPr/>
        </p:nvSpPr>
        <p:spPr>
          <a:xfrm>
            <a:off x="-11874" y="-10374"/>
            <a:ext cx="12201525" cy="11239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76A87F-53EB-C344-27CE-598C9951F7E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213360" cy="1828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4EF824-AC6C-A96F-36F5-B11A3C902C55}"/>
              </a:ext>
            </a:extLst>
          </p:cNvPr>
          <p:cNvSpPr txBox="1"/>
          <p:nvPr/>
        </p:nvSpPr>
        <p:spPr>
          <a:xfrm>
            <a:off x="222886" y="182880"/>
            <a:ext cx="5663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설명</a:t>
            </a:r>
            <a:b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F1C1EC-A0B8-64E9-C1E6-E2041D03F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57776"/>
            <a:ext cx="3714750" cy="54173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2CE73A-B64D-E584-12AC-C7E085297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36" y="2459116"/>
            <a:ext cx="5506786" cy="301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6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0520D84-0218-6F7B-3778-BD5DEFFF7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8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E58B47-77C1-156E-34C8-5ED9D3EA2B4E}"/>
              </a:ext>
            </a:extLst>
          </p:cNvPr>
          <p:cNvSpPr/>
          <p:nvPr/>
        </p:nvSpPr>
        <p:spPr>
          <a:xfrm>
            <a:off x="0" y="-1146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5DBB11-0015-5B3F-1802-4359D5B156E0}"/>
              </a:ext>
            </a:extLst>
          </p:cNvPr>
          <p:cNvCxnSpPr>
            <a:cxnSpLocks/>
          </p:cNvCxnSpPr>
          <p:nvPr/>
        </p:nvCxnSpPr>
        <p:spPr>
          <a:xfrm>
            <a:off x="2819400" y="2793365"/>
            <a:ext cx="3060000" cy="0"/>
          </a:xfrm>
          <a:prstGeom prst="lin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952EBF-7C0A-9886-2F8C-A6F94A65B7F3}"/>
              </a:ext>
            </a:extLst>
          </p:cNvPr>
          <p:cNvSpPr txBox="1">
            <a:spLocks/>
          </p:cNvSpPr>
          <p:nvPr/>
        </p:nvSpPr>
        <p:spPr>
          <a:xfrm>
            <a:off x="5847080" y="2582515"/>
            <a:ext cx="482824" cy="400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EDC7E1-92C2-3D39-4359-D436811BD32F}"/>
              </a:ext>
            </a:extLst>
          </p:cNvPr>
          <p:cNvCxnSpPr>
            <a:cxnSpLocks/>
          </p:cNvCxnSpPr>
          <p:nvPr/>
        </p:nvCxnSpPr>
        <p:spPr>
          <a:xfrm>
            <a:off x="6248400" y="2793365"/>
            <a:ext cx="3060000" cy="0"/>
          </a:xfrm>
          <a:prstGeom prst="lin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55C1F4-509C-1DC4-A9D2-DB3F257B52FB}"/>
              </a:ext>
            </a:extLst>
          </p:cNvPr>
          <p:cNvSpPr txBox="1">
            <a:spLocks/>
          </p:cNvSpPr>
          <p:nvPr/>
        </p:nvSpPr>
        <p:spPr>
          <a:xfrm>
            <a:off x="4054415" y="3013501"/>
            <a:ext cx="4083169" cy="83099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 시연</a:t>
            </a:r>
            <a:endParaRPr lang="ko-KR" altLang="en-US" sz="4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911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F61BFA-174D-692C-8DAC-A57DAA7FC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75" b="38550"/>
          <a:stretch/>
        </p:blipFill>
        <p:spPr>
          <a:xfrm>
            <a:off x="0" y="0"/>
            <a:ext cx="12192000" cy="11143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3FAA2CB-F4E2-D53F-FCAA-240F420DAC1E}"/>
              </a:ext>
            </a:extLst>
          </p:cNvPr>
          <p:cNvSpPr/>
          <p:nvPr/>
        </p:nvSpPr>
        <p:spPr>
          <a:xfrm>
            <a:off x="-9525" y="-9625"/>
            <a:ext cx="12201525" cy="11239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76A87F-53EB-C344-27CE-598C9951F7E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213360" cy="1828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4EF824-AC6C-A96F-36F5-B11A3C902C55}"/>
              </a:ext>
            </a:extLst>
          </p:cNvPr>
          <p:cNvSpPr txBox="1"/>
          <p:nvPr/>
        </p:nvSpPr>
        <p:spPr>
          <a:xfrm>
            <a:off x="222886" y="-63341"/>
            <a:ext cx="56635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b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예매 완료 문자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687709-4E19-D434-CAB1-C34F6496C996}"/>
              </a:ext>
            </a:extLst>
          </p:cNvPr>
          <p:cNvGrpSpPr/>
          <p:nvPr/>
        </p:nvGrpSpPr>
        <p:grpSpPr>
          <a:xfrm>
            <a:off x="532038" y="1297305"/>
            <a:ext cx="3961860" cy="5377815"/>
            <a:chOff x="7116398" y="1095375"/>
            <a:chExt cx="3483708" cy="48813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09643EA-8835-8FBE-5C42-4E36F529B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2" t="39599" r="29107" b="3896"/>
            <a:stretch/>
          </p:blipFill>
          <p:spPr>
            <a:xfrm>
              <a:off x="8282381" y="1832606"/>
              <a:ext cx="1804594" cy="340689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B5DB150-C71C-543A-95EC-3F5930388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633"/>
            <a:stretch/>
          </p:blipFill>
          <p:spPr>
            <a:xfrm>
              <a:off x="7116398" y="1095375"/>
              <a:ext cx="3483708" cy="4881356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CE1DC68-6472-B4BE-E706-563F72C73D9E}"/>
              </a:ext>
            </a:extLst>
          </p:cNvPr>
          <p:cNvSpPr txBox="1"/>
          <p:nvPr/>
        </p:nvSpPr>
        <p:spPr>
          <a:xfrm>
            <a:off x="4493898" y="3429000"/>
            <a:ext cx="6619875" cy="83099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예매 완료 시 문자 발송</a:t>
            </a:r>
          </a:p>
        </p:txBody>
      </p:sp>
    </p:spTree>
    <p:extLst>
      <p:ext uri="{BB962C8B-B14F-4D97-AF65-F5344CB8AC3E}">
        <p14:creationId xmlns:p14="http://schemas.microsoft.com/office/powerpoint/2010/main" val="994931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01558C7-438F-B532-9395-D2BEA8654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35" r="23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E58B47-77C1-156E-34C8-5ED9D3EA2B4E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5DBB11-0015-5B3F-1802-4359D5B156E0}"/>
              </a:ext>
            </a:extLst>
          </p:cNvPr>
          <p:cNvCxnSpPr>
            <a:cxnSpLocks/>
          </p:cNvCxnSpPr>
          <p:nvPr/>
        </p:nvCxnSpPr>
        <p:spPr>
          <a:xfrm>
            <a:off x="2819400" y="2793365"/>
            <a:ext cx="3060000" cy="0"/>
          </a:xfrm>
          <a:prstGeom prst="lin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952EBF-7C0A-9886-2F8C-A6F94A65B7F3}"/>
              </a:ext>
            </a:extLst>
          </p:cNvPr>
          <p:cNvSpPr txBox="1">
            <a:spLocks/>
          </p:cNvSpPr>
          <p:nvPr/>
        </p:nvSpPr>
        <p:spPr>
          <a:xfrm>
            <a:off x="5847080" y="2582515"/>
            <a:ext cx="482824" cy="400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EDC7E1-92C2-3D39-4359-D436811BD32F}"/>
              </a:ext>
            </a:extLst>
          </p:cNvPr>
          <p:cNvCxnSpPr>
            <a:cxnSpLocks/>
          </p:cNvCxnSpPr>
          <p:nvPr/>
        </p:nvCxnSpPr>
        <p:spPr>
          <a:xfrm>
            <a:off x="6248400" y="2793365"/>
            <a:ext cx="3060000" cy="0"/>
          </a:xfrm>
          <a:prstGeom prst="lin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55C1F4-509C-1DC4-A9D2-DB3F257B52FB}"/>
              </a:ext>
            </a:extLst>
          </p:cNvPr>
          <p:cNvSpPr txBox="1">
            <a:spLocks/>
          </p:cNvSpPr>
          <p:nvPr/>
        </p:nvSpPr>
        <p:spPr>
          <a:xfrm>
            <a:off x="5380606" y="3013501"/>
            <a:ext cx="1415772" cy="83099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소감</a:t>
            </a:r>
            <a:endParaRPr lang="ko-KR" altLang="en-US" sz="4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925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D97AB9-D07A-7874-4D4C-91B5AD1887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28" r="2191" b="51250"/>
          <a:stretch/>
        </p:blipFill>
        <p:spPr>
          <a:xfrm>
            <a:off x="-15866" y="0"/>
            <a:ext cx="12207866" cy="10922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107A66-5504-D5D6-3E71-09DAFD7360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0709" t="-2360" r="12991"/>
          <a:stretch/>
        </p:blipFill>
        <p:spPr>
          <a:xfrm>
            <a:off x="4296000" y="2306973"/>
            <a:ext cx="3600000" cy="40462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A12EF1-5FD2-4877-2E88-FF97FBC1C5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51" r="7439"/>
          <a:stretch/>
        </p:blipFill>
        <p:spPr>
          <a:xfrm>
            <a:off x="387822" y="2400298"/>
            <a:ext cx="3600000" cy="39528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3FAA2CB-F4E2-D53F-FCAA-240F420DAC1E}"/>
              </a:ext>
            </a:extLst>
          </p:cNvPr>
          <p:cNvSpPr/>
          <p:nvPr/>
        </p:nvSpPr>
        <p:spPr>
          <a:xfrm>
            <a:off x="-15866" y="-31699"/>
            <a:ext cx="12207866" cy="11239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76A87F-53EB-C344-27CE-598C9951F7E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213360" cy="1828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4EF824-AC6C-A96F-36F5-B11A3C902C55}"/>
              </a:ext>
            </a:extLst>
          </p:cNvPr>
          <p:cNvSpPr txBox="1"/>
          <p:nvPr/>
        </p:nvSpPr>
        <p:spPr>
          <a:xfrm>
            <a:off x="222886" y="182880"/>
            <a:ext cx="5663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</a:t>
            </a:r>
            <a:b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3516E3-17BA-D50D-C3E4-FC9D5F681839}"/>
              </a:ext>
            </a:extLst>
          </p:cNvPr>
          <p:cNvSpPr/>
          <p:nvPr/>
        </p:nvSpPr>
        <p:spPr>
          <a:xfrm>
            <a:off x="387822" y="1691808"/>
            <a:ext cx="3600000" cy="540000"/>
          </a:xfrm>
          <a:prstGeom prst="rect">
            <a:avLst/>
          </a:prstGeom>
          <a:solidFill>
            <a:srgbClr val="3D1A0C"/>
          </a:solidFill>
          <a:ln>
            <a:noFill/>
          </a:ln>
          <a:effectLst>
            <a:outerShdw blurRad="190500" dist="38100" dir="2700000" algn="tl" rotWithShape="0">
              <a:srgbClr val="3D1A0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기술의 향상</a:t>
            </a:r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27A950F-78C2-6204-9856-ED86F297DEC6}"/>
              </a:ext>
            </a:extLst>
          </p:cNvPr>
          <p:cNvSpPr/>
          <p:nvPr/>
        </p:nvSpPr>
        <p:spPr>
          <a:xfrm>
            <a:off x="387824" y="2400299"/>
            <a:ext cx="3599998" cy="3952875"/>
          </a:xfrm>
          <a:prstGeom prst="rect">
            <a:avLst/>
          </a:prstGeom>
          <a:noFill/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tx1"/>
                </a:gs>
                <a:gs pos="67000">
                  <a:schemeClr val="tx1"/>
                </a:gs>
                <a:gs pos="100000">
                  <a:schemeClr val="bg1"/>
                </a:gs>
              </a:gsLst>
              <a:lin ang="4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86981E-9568-2FC4-ECD1-EE52B62E8753}"/>
              </a:ext>
            </a:extLst>
          </p:cNvPr>
          <p:cNvSpPr/>
          <p:nvPr/>
        </p:nvSpPr>
        <p:spPr>
          <a:xfrm>
            <a:off x="4296000" y="1691808"/>
            <a:ext cx="3600000" cy="540000"/>
          </a:xfrm>
          <a:prstGeom prst="rect">
            <a:avLst/>
          </a:prstGeom>
          <a:solidFill>
            <a:srgbClr val="3D1A0C"/>
          </a:solidFill>
          <a:ln>
            <a:noFill/>
          </a:ln>
          <a:effectLst>
            <a:outerShdw blurRad="190500" dist="38100" dir="2700000" algn="tl" rotWithShape="0">
              <a:srgbClr val="3D1A0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팀워크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1FA64B-FC9F-9FA3-47B9-D7FCE99B337D}"/>
              </a:ext>
            </a:extLst>
          </p:cNvPr>
          <p:cNvSpPr/>
          <p:nvPr/>
        </p:nvSpPr>
        <p:spPr>
          <a:xfrm>
            <a:off x="4296002" y="2400299"/>
            <a:ext cx="3599998" cy="3952875"/>
          </a:xfrm>
          <a:prstGeom prst="rect">
            <a:avLst/>
          </a:prstGeom>
          <a:noFill/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tx1"/>
                </a:gs>
                <a:gs pos="67000">
                  <a:schemeClr val="tx1"/>
                </a:gs>
                <a:gs pos="100000">
                  <a:schemeClr val="bg1"/>
                </a:gs>
              </a:gsLst>
              <a:lin ang="4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E93F7C-7089-67A3-15EF-43E2F7850EBB}"/>
              </a:ext>
            </a:extLst>
          </p:cNvPr>
          <p:cNvSpPr/>
          <p:nvPr/>
        </p:nvSpPr>
        <p:spPr>
          <a:xfrm>
            <a:off x="8204176" y="1691808"/>
            <a:ext cx="3600000" cy="540000"/>
          </a:xfrm>
          <a:prstGeom prst="rect">
            <a:avLst/>
          </a:prstGeom>
          <a:solidFill>
            <a:srgbClr val="3D1A0C"/>
          </a:solidFill>
          <a:ln>
            <a:noFill/>
          </a:ln>
          <a:effectLst>
            <a:outerShdw blurRad="190500" dist="38100" dir="2700000" algn="tl" rotWithShape="0">
              <a:srgbClr val="3D1A0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외부 </a:t>
            </a:r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06D384-81E1-D9C4-7973-37291BBB5F44}"/>
              </a:ext>
            </a:extLst>
          </p:cNvPr>
          <p:cNvSpPr/>
          <p:nvPr/>
        </p:nvSpPr>
        <p:spPr>
          <a:xfrm>
            <a:off x="8204178" y="2400299"/>
            <a:ext cx="3599998" cy="3952875"/>
          </a:xfrm>
          <a:prstGeom prst="rect">
            <a:avLst/>
          </a:prstGeom>
          <a:noFill/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tx1"/>
                </a:gs>
                <a:gs pos="67000">
                  <a:schemeClr val="tx1"/>
                </a:gs>
                <a:gs pos="100000">
                  <a:schemeClr val="bg1"/>
                </a:gs>
              </a:gsLst>
              <a:lin ang="4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FADB4E-34F2-66F0-5CE3-46828096A3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176" y="2831365"/>
            <a:ext cx="3602221" cy="213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38782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/>
          <a:srcRect t="35730" r="2190" b="51250"/>
          <a:stretch>
            <a:fillRect/>
          </a:stretch>
        </p:blipFill>
        <p:spPr>
          <a:xfrm>
            <a:off x="-15866" y="0"/>
            <a:ext cx="12207866" cy="109225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5392" y="-31699"/>
            <a:ext cx="12217392" cy="11239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0"/>
            <a:ext cx="213360" cy="1828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2886" y="182880"/>
            <a:ext cx="56635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bg1"/>
                </a:solidFill>
                <a:latin typeface="HY헤드라인M"/>
                <a:ea typeface="HY헤드라인M"/>
              </a:rPr>
              <a:t>개인 소감</a:t>
            </a:r>
            <a:br>
              <a:rPr lang="en-US" altLang="ko-KR" sz="3200">
                <a:solidFill>
                  <a:schemeClr val="bg1"/>
                </a:solidFill>
                <a:latin typeface="HY헤드라인M"/>
                <a:ea typeface="HY헤드라인M"/>
              </a:rPr>
            </a:br>
            <a:r>
              <a:rPr lang="ko-KR" altLang="en-US" sz="3200">
                <a:solidFill>
                  <a:schemeClr val="bg1"/>
                </a:solidFill>
                <a:latin typeface="HY헤드라인M"/>
                <a:ea typeface="HY헤드라인M"/>
              </a:rPr>
              <a:t>소감</a:t>
            </a:r>
            <a:endParaRPr lang="ko-KR" altLang="en-US" sz="32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0725" y="1194777"/>
            <a:ext cx="720000" cy="7200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말풍선: 모서리가 둥근 사각형 18"/>
          <p:cNvSpPr/>
          <p:nvPr/>
        </p:nvSpPr>
        <p:spPr>
          <a:xfrm>
            <a:off x="1566529" y="1194777"/>
            <a:ext cx="6526635" cy="875324"/>
          </a:xfrm>
          <a:prstGeom prst="wedgeRoundRectCallout">
            <a:avLst>
              <a:gd name="adj1" fmla="val -51690"/>
              <a:gd name="adj2" fmla="val -23241"/>
              <a:gd name="adj3" fmla="val 16667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600">
                <a:solidFill>
                  <a:schemeClr val="tx1"/>
                </a:solidFill>
              </a:rPr>
              <a:t>Ajax</a:t>
            </a:r>
            <a:r>
              <a:rPr lang="ko-KR" altLang="en-US" sz="1600">
                <a:solidFill>
                  <a:schemeClr val="tx1"/>
                </a:solidFill>
              </a:rPr>
              <a:t>와 스프링 </a:t>
            </a:r>
            <a:r>
              <a:rPr lang="en-US" altLang="ko-KR" sz="1600">
                <a:solidFill>
                  <a:schemeClr val="tx1"/>
                </a:solidFill>
              </a:rPr>
              <a:t>MVC</a:t>
            </a:r>
            <a:r>
              <a:rPr lang="ko-KR" altLang="en-US" sz="1600">
                <a:solidFill>
                  <a:schemeClr val="tx1"/>
                </a:solidFill>
              </a:rPr>
              <a:t>를 이해하는데 큰 도움이 되었고</a:t>
            </a:r>
            <a:endParaRPr lang="ko-KR" altLang="en-US" sz="160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</a:rPr>
              <a:t>팀과 협업을 통해 커뮤니케이션 능력이 향상된 것 같다</a:t>
            </a:r>
            <a:r>
              <a:rPr lang="en-US" altLang="ko-KR" sz="1600">
                <a:solidFill>
                  <a:schemeClr val="tx1"/>
                </a:solidFill>
              </a:rPr>
              <a:t>.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60725" y="2422780"/>
            <a:ext cx="720000" cy="7200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말풍선: 모서리가 둥근 사각형 20"/>
          <p:cNvSpPr/>
          <p:nvPr/>
        </p:nvSpPr>
        <p:spPr>
          <a:xfrm>
            <a:off x="1610685" y="2368629"/>
            <a:ext cx="6526634" cy="875324"/>
          </a:xfrm>
          <a:prstGeom prst="wedgeRoundRectCallout">
            <a:avLst>
              <a:gd name="adj1" fmla="val -51562"/>
              <a:gd name="adj2" fmla="val -22283"/>
              <a:gd name="adj3" fmla="val 16667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</a:rPr>
              <a:t>웹 프로그래밍에 대한 이해도가 높아졌고</a:t>
            </a:r>
            <a:r>
              <a:rPr lang="en-US" altLang="ko-KR" sz="1600">
                <a:solidFill>
                  <a:schemeClr val="tx1"/>
                </a:solidFill>
              </a:rPr>
              <a:t>, </a:t>
            </a:r>
            <a:endParaRPr lang="en-US" altLang="ko-KR" sz="160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</a:rPr>
              <a:t>프론트엔드와 백엔드 개발 모두 경험할 수 있어서 </a:t>
            </a:r>
            <a:endParaRPr lang="ko-KR" altLang="en-US" sz="160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</a:rPr>
              <a:t>각각의 역할과 기술에 대해 깊게 이해할 수 있었다</a:t>
            </a:r>
            <a:r>
              <a:rPr lang="en-US" altLang="ko-KR" sz="1600">
                <a:solidFill>
                  <a:schemeClr val="tx1"/>
                </a:solidFill>
              </a:rPr>
              <a:t>.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 flipH="1">
            <a:off x="11065078" y="3346479"/>
            <a:ext cx="720000" cy="7200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말풍선: 모서리가 둥근 사각형 22"/>
          <p:cNvSpPr/>
          <p:nvPr/>
        </p:nvSpPr>
        <p:spPr>
          <a:xfrm flipH="1">
            <a:off x="4538443" y="3346479"/>
            <a:ext cx="6048464" cy="875324"/>
          </a:xfrm>
          <a:prstGeom prst="wedgeRoundRectCallout">
            <a:avLst>
              <a:gd name="adj1" fmla="val -51653"/>
              <a:gd name="adj2" fmla="val -18557"/>
              <a:gd name="adj3" fmla="val 16667"/>
            </a:avLst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0" i="0">
                <a:solidFill>
                  <a:schemeClr val="tx1"/>
                </a:solidFill>
                <a:effectLst/>
                <a:latin typeface="gg sans"/>
              </a:rPr>
              <a:t>오류를 해결해가면서 자신감이 생겼고</a:t>
            </a:r>
            <a:r>
              <a:rPr lang="en-US" altLang="ko-KR" sz="1600" b="0" i="0">
                <a:solidFill>
                  <a:schemeClr val="tx1"/>
                </a:solidFill>
                <a:effectLst/>
                <a:latin typeface="gg sans"/>
              </a:rPr>
              <a:t>, </a:t>
            </a:r>
            <a:r>
              <a:rPr lang="ko-KR" altLang="en-US" sz="1600" b="0" i="0">
                <a:solidFill>
                  <a:schemeClr val="tx1"/>
                </a:solidFill>
                <a:effectLst/>
                <a:latin typeface="gg sans"/>
              </a:rPr>
              <a:t>이번 프로젝트를 하면서 많은 공부를 하게 된 것 같다</a:t>
            </a:r>
            <a:r>
              <a:rPr lang="en-US" altLang="ko-KR" sz="1600" b="0" i="0">
                <a:solidFill>
                  <a:schemeClr val="tx1"/>
                </a:solidFill>
                <a:effectLst/>
                <a:latin typeface="gg sans"/>
              </a:rPr>
              <a:t>.</a:t>
            </a:r>
            <a:endParaRPr lang="en-US" altLang="ko-KR" sz="1600" b="0" i="0">
              <a:solidFill>
                <a:schemeClr val="tx1"/>
              </a:solidFill>
              <a:latin typeface="gg sans"/>
            </a:endParaRPr>
          </a:p>
        </p:txBody>
      </p:sp>
      <p:sp>
        <p:nvSpPr>
          <p:cNvPr id="24" name="타원 23"/>
          <p:cNvSpPr/>
          <p:nvPr/>
        </p:nvSpPr>
        <p:spPr>
          <a:xfrm flipH="1">
            <a:off x="11065078" y="4337167"/>
            <a:ext cx="720000" cy="7200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말풍선: 모서리가 둥근 사각형 24"/>
          <p:cNvSpPr/>
          <p:nvPr/>
        </p:nvSpPr>
        <p:spPr>
          <a:xfrm flipH="1">
            <a:off x="4538443" y="4300287"/>
            <a:ext cx="6048464" cy="875324"/>
          </a:xfrm>
          <a:prstGeom prst="wedgeRoundRectCallout">
            <a:avLst>
              <a:gd name="adj1" fmla="val -51792"/>
              <a:gd name="adj2" fmla="val -17599"/>
              <a:gd name="adj3" fmla="val 16667"/>
            </a:avLst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0" i="0">
                <a:solidFill>
                  <a:schemeClr val="tx1"/>
                </a:solidFill>
                <a:effectLst/>
                <a:latin typeface="gg sans"/>
              </a:rPr>
              <a:t>많은 것을 깨닫게 되었고 이번 경험을 통해 더 나은 사람이 되기 위해 노력하겠습니다</a:t>
            </a:r>
            <a:r>
              <a:rPr lang="en-US" altLang="ko-KR" sz="1600" b="0" i="0">
                <a:solidFill>
                  <a:schemeClr val="tx1"/>
                </a:solidFill>
                <a:effectLst/>
                <a:latin typeface="gg sans"/>
              </a:rPr>
              <a:t>.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 flipH="1">
            <a:off x="11065078" y="5345323"/>
            <a:ext cx="720000" cy="720000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말풍선: 모서리가 둥근 사각형 26"/>
          <p:cNvSpPr/>
          <p:nvPr/>
        </p:nvSpPr>
        <p:spPr>
          <a:xfrm flipH="1">
            <a:off x="4538443" y="5254095"/>
            <a:ext cx="6048464" cy="983494"/>
          </a:xfrm>
          <a:prstGeom prst="wedgeRoundRectCallout">
            <a:avLst>
              <a:gd name="adj1" fmla="val -51792"/>
              <a:gd name="adj2" fmla="val -18946"/>
              <a:gd name="adj3" fmla="val 16667"/>
            </a:avLst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0" i="0">
                <a:solidFill>
                  <a:schemeClr val="tx1"/>
                </a:solidFill>
                <a:effectLst/>
                <a:latin typeface="gg sans"/>
              </a:rPr>
              <a:t>깃의 사용법</a:t>
            </a:r>
            <a:r>
              <a:rPr lang="en-US" altLang="ko-KR" sz="1600" b="0" i="0">
                <a:solidFill>
                  <a:schemeClr val="tx1"/>
                </a:solidFill>
                <a:effectLst/>
                <a:latin typeface="gg sans"/>
              </a:rPr>
              <a:t>, </a:t>
            </a:r>
            <a:r>
              <a:rPr lang="ko-KR" altLang="en-US" sz="1600" b="0" i="0">
                <a:solidFill>
                  <a:schemeClr val="tx1"/>
                </a:solidFill>
                <a:effectLst/>
                <a:latin typeface="gg sans"/>
              </a:rPr>
              <a:t>외부 </a:t>
            </a:r>
            <a:r>
              <a:rPr lang="en-US" altLang="ko-KR" sz="1600" b="0" i="0">
                <a:solidFill>
                  <a:schemeClr val="tx1"/>
                </a:solidFill>
                <a:effectLst/>
                <a:latin typeface="gg sans"/>
              </a:rPr>
              <a:t>API</a:t>
            </a:r>
            <a:r>
              <a:rPr lang="ko-KR" altLang="en-US" sz="1600" b="0" i="0">
                <a:solidFill>
                  <a:schemeClr val="tx1"/>
                </a:solidFill>
                <a:effectLst/>
                <a:latin typeface="gg sans"/>
              </a:rPr>
              <a:t>로 인한 프로젝트 퀄리티 등  모르고 있었던 분야에 대해 알아가는 재미가 있었고 더 많은 기능을 넣지 못하여 많이 아쉬웠습니다</a:t>
            </a:r>
            <a:r>
              <a:rPr lang="en-US" altLang="ko-KR" sz="1600" b="0" i="0">
                <a:solidFill>
                  <a:schemeClr val="tx1"/>
                </a:solidFill>
                <a:effectLst/>
                <a:latin typeface="gg sans"/>
              </a:rPr>
              <a:t>.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2249" y="1699241"/>
            <a:ext cx="830508" cy="33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백승권</a:t>
            </a:r>
            <a:endParaRPr lang="ko-KR" altLang="en-US" sz="1600"/>
          </a:p>
        </p:txBody>
      </p:sp>
      <p:sp>
        <p:nvSpPr>
          <p:cNvPr id="29" name="TextBox 28"/>
          <p:cNvSpPr txBox="1"/>
          <p:nvPr/>
        </p:nvSpPr>
        <p:spPr>
          <a:xfrm>
            <a:off x="322249" y="2860442"/>
            <a:ext cx="830508" cy="33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엄가영</a:t>
            </a:r>
            <a:endParaRPr lang="ko-KR" alt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11034991" y="3840754"/>
            <a:ext cx="830508" cy="33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배주희</a:t>
            </a:r>
            <a:endParaRPr lang="ko-KR" altLang="en-US" sz="1600"/>
          </a:p>
        </p:txBody>
      </p:sp>
      <p:sp>
        <p:nvSpPr>
          <p:cNvPr id="31" name="TextBox 30"/>
          <p:cNvSpPr txBox="1"/>
          <p:nvPr/>
        </p:nvSpPr>
        <p:spPr>
          <a:xfrm>
            <a:off x="11034991" y="4827464"/>
            <a:ext cx="830508" cy="33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주형수</a:t>
            </a:r>
            <a:endParaRPr lang="ko-KR" altLang="en-US" sz="1600"/>
          </a:p>
        </p:txBody>
      </p:sp>
      <p:sp>
        <p:nvSpPr>
          <p:cNvPr id="32" name="TextBox 31"/>
          <p:cNvSpPr txBox="1"/>
          <p:nvPr/>
        </p:nvSpPr>
        <p:spPr>
          <a:xfrm>
            <a:off x="11034991" y="5857066"/>
            <a:ext cx="830508" cy="33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이동호</a:t>
            </a: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CAABF62-09F6-E0AF-29D2-E8E59917E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8" b="2743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E58B47-77C1-156E-34C8-5ED9D3EA2B4E}"/>
              </a:ext>
            </a:extLst>
          </p:cNvPr>
          <p:cNvSpPr/>
          <p:nvPr/>
        </p:nvSpPr>
        <p:spPr>
          <a:xfrm>
            <a:off x="-7508" y="-1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5DBB11-0015-5B3F-1802-4359D5B156E0}"/>
              </a:ext>
            </a:extLst>
          </p:cNvPr>
          <p:cNvCxnSpPr>
            <a:cxnSpLocks/>
          </p:cNvCxnSpPr>
          <p:nvPr/>
        </p:nvCxnSpPr>
        <p:spPr>
          <a:xfrm>
            <a:off x="2819400" y="2793365"/>
            <a:ext cx="3060000" cy="0"/>
          </a:xfrm>
          <a:prstGeom prst="lin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EDC7E1-92C2-3D39-4359-D436811BD32F}"/>
              </a:ext>
            </a:extLst>
          </p:cNvPr>
          <p:cNvCxnSpPr>
            <a:cxnSpLocks/>
          </p:cNvCxnSpPr>
          <p:nvPr/>
        </p:nvCxnSpPr>
        <p:spPr>
          <a:xfrm>
            <a:off x="6248400" y="2793365"/>
            <a:ext cx="3060000" cy="0"/>
          </a:xfrm>
          <a:prstGeom prst="lin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55C1F4-509C-1DC4-A9D2-DB3F257B52FB}"/>
              </a:ext>
            </a:extLst>
          </p:cNvPr>
          <p:cNvSpPr txBox="1">
            <a:spLocks/>
          </p:cNvSpPr>
          <p:nvPr/>
        </p:nvSpPr>
        <p:spPr>
          <a:xfrm>
            <a:off x="4457276" y="3013500"/>
            <a:ext cx="3262432" cy="83099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362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544127-50C1-B5AA-1FBF-C61163732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E58B47-77C1-156E-34C8-5ED9D3EA2B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606CD2-B8AC-1275-C8D2-995E356BB427}"/>
              </a:ext>
            </a:extLst>
          </p:cNvPr>
          <p:cNvSpPr txBox="1">
            <a:spLocks/>
          </p:cNvSpPr>
          <p:nvPr/>
        </p:nvSpPr>
        <p:spPr>
          <a:xfrm>
            <a:off x="5384621" y="3013710"/>
            <a:ext cx="1415772" cy="83099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5DBB11-0015-5B3F-1802-4359D5B156E0}"/>
              </a:ext>
            </a:extLst>
          </p:cNvPr>
          <p:cNvCxnSpPr>
            <a:cxnSpLocks/>
          </p:cNvCxnSpPr>
          <p:nvPr/>
        </p:nvCxnSpPr>
        <p:spPr>
          <a:xfrm>
            <a:off x="2819400" y="2793365"/>
            <a:ext cx="3060000" cy="0"/>
          </a:xfrm>
          <a:prstGeom prst="lin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952EBF-7C0A-9886-2F8C-A6F94A65B7F3}"/>
              </a:ext>
            </a:extLst>
          </p:cNvPr>
          <p:cNvSpPr txBox="1">
            <a:spLocks/>
          </p:cNvSpPr>
          <p:nvPr/>
        </p:nvSpPr>
        <p:spPr>
          <a:xfrm>
            <a:off x="5847080" y="2582515"/>
            <a:ext cx="482824" cy="400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EDC7E1-92C2-3D39-4359-D436811BD32F}"/>
              </a:ext>
            </a:extLst>
          </p:cNvPr>
          <p:cNvCxnSpPr>
            <a:cxnSpLocks/>
          </p:cNvCxnSpPr>
          <p:nvPr/>
        </p:nvCxnSpPr>
        <p:spPr>
          <a:xfrm>
            <a:off x="6248400" y="2793365"/>
            <a:ext cx="3060000" cy="0"/>
          </a:xfrm>
          <a:prstGeom prst="lin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730904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7070" r="6900" b="46990"/>
          <a:stretch>
            <a:fillRect/>
          </a:stretch>
        </p:blipFill>
        <p:spPr>
          <a:xfrm>
            <a:off x="-22702" y="-1"/>
            <a:ext cx="12214701" cy="109325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2701" y="-30696"/>
            <a:ext cx="12214701" cy="11239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0"/>
            <a:ext cx="213360" cy="1828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2886" y="182880"/>
            <a:ext cx="26860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bg1"/>
                </a:solidFill>
                <a:latin typeface="HY헤드라인M"/>
                <a:ea typeface="HY헤드라인M"/>
              </a:rPr>
              <a:t>팀원소개</a:t>
            </a:r>
            <a:br>
              <a:rPr lang="en-US" altLang="ko-KR" sz="3200">
                <a:solidFill>
                  <a:schemeClr val="bg1"/>
                </a:solidFill>
                <a:latin typeface="HY헤드라인M"/>
                <a:ea typeface="HY헤드라인M"/>
              </a:rPr>
            </a:br>
            <a:r>
              <a:rPr lang="ko-KR" altLang="en-US" sz="3200">
                <a:solidFill>
                  <a:schemeClr val="bg1"/>
                </a:solidFill>
                <a:latin typeface="HY헤드라인M"/>
                <a:ea typeface="HY헤드라인M"/>
              </a:rPr>
              <a:t>개요</a:t>
            </a:r>
            <a:endParaRPr lang="ko-KR" altLang="en-US" sz="32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4" name="사각형: 둥근 모서리 23"/>
          <p:cNvSpPr/>
          <p:nvPr/>
        </p:nvSpPr>
        <p:spPr>
          <a:xfrm>
            <a:off x="841414" y="1629000"/>
            <a:ext cx="1800000" cy="1800000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사각형: 둥근 모서리 24"/>
          <p:cNvSpPr/>
          <p:nvPr/>
        </p:nvSpPr>
        <p:spPr>
          <a:xfrm>
            <a:off x="3018707" y="1629000"/>
            <a:ext cx="1800000" cy="1800000"/>
          </a:xfrm>
          <a:prstGeom prst="roundRect">
            <a:avLst>
              <a:gd name="adj" fmla="val 16667"/>
            </a:avLst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사각형: 둥근 모서리 25"/>
          <p:cNvSpPr/>
          <p:nvPr/>
        </p:nvSpPr>
        <p:spPr>
          <a:xfrm>
            <a:off x="5196000" y="1606538"/>
            <a:ext cx="1800000" cy="1800000"/>
          </a:xfrm>
          <a:prstGeom prst="roundRect">
            <a:avLst>
              <a:gd name="adj" fmla="val 16667"/>
            </a:avLst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사각형: 둥근 모서리 26"/>
          <p:cNvSpPr/>
          <p:nvPr/>
        </p:nvSpPr>
        <p:spPr>
          <a:xfrm>
            <a:off x="7373293" y="1595308"/>
            <a:ext cx="1800000" cy="1800000"/>
          </a:xfrm>
          <a:prstGeom prst="roundRect">
            <a:avLst>
              <a:gd name="adj" fmla="val 16667"/>
            </a:avLst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사각형: 둥근 모서리 27"/>
          <p:cNvSpPr/>
          <p:nvPr/>
        </p:nvSpPr>
        <p:spPr>
          <a:xfrm>
            <a:off x="9550586" y="1595308"/>
            <a:ext cx="1800000" cy="1800000"/>
          </a:xfrm>
          <a:prstGeom prst="roundRect">
            <a:avLst>
              <a:gd name="adj" fmla="val 16667"/>
            </a:avLst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41414" y="3541203"/>
            <a:ext cx="1800000" cy="4802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팀장 백승권</a:t>
            </a: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018707" y="3541203"/>
            <a:ext cx="1800000" cy="4802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엄가영</a:t>
            </a: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196000" y="3541203"/>
            <a:ext cx="1800000" cy="4802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이동호</a:t>
            </a: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3293" y="3541203"/>
            <a:ext cx="1800000" cy="4802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배주희</a:t>
            </a: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550586" y="3541203"/>
            <a:ext cx="1800000" cy="4802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주형수</a:t>
            </a: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841414" y="4133676"/>
            <a:ext cx="1800000" cy="22839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예매기능</a:t>
            </a:r>
            <a:br>
              <a:rPr lang="en-US" altLang="ko-KR"/>
            </a:br>
            <a:r>
              <a:rPr lang="ko-KR" altLang="en-US"/>
              <a:t>프론트엔드</a:t>
            </a:r>
            <a:br>
              <a:rPr lang="en-US" altLang="ko-KR"/>
            </a:br>
            <a:r>
              <a:rPr lang="en-US" altLang="ko-KR"/>
              <a:t>PPT</a:t>
            </a:r>
            <a:r>
              <a:rPr lang="ko-KR" altLang="en-US"/>
              <a:t>제작</a:t>
            </a: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018707" y="4127946"/>
            <a:ext cx="1800000" cy="22839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영화검색기능</a:t>
            </a:r>
            <a:br>
              <a:rPr lang="en-US" altLang="ko-KR"/>
            </a:br>
            <a:r>
              <a:rPr lang="ko-KR" altLang="en-US"/>
              <a:t>프론트엔드</a:t>
            </a: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184648" y="4156138"/>
            <a:ext cx="1800000" cy="22839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마이페이지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프론트엔드</a:t>
            </a:r>
            <a:br>
              <a:rPr lang="en-US" altLang="ko-KR"/>
            </a:br>
            <a:r>
              <a:rPr lang="en-US" altLang="ko-KR"/>
              <a:t>DB</a:t>
            </a:r>
            <a:r>
              <a:rPr lang="ko-KR" altLang="en-US"/>
              <a:t>설계</a:t>
            </a:r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373293" y="4156138"/>
            <a:ext cx="1800000" cy="22839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프론트엔드</a:t>
            </a:r>
            <a:br>
              <a:rPr lang="en-US" altLang="ko-KR"/>
            </a:br>
            <a:r>
              <a:rPr lang="en-US" altLang="ko-KR"/>
              <a:t>DB</a:t>
            </a:r>
            <a:r>
              <a:rPr lang="ko-KR" altLang="en-US"/>
              <a:t>설계</a:t>
            </a:r>
            <a:br>
              <a:rPr lang="en-US" altLang="ko-KR"/>
            </a:br>
            <a:r>
              <a:rPr lang="ko-KR" altLang="en-US"/>
              <a:t>로그인기능</a:t>
            </a: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9550586" y="4167368"/>
            <a:ext cx="1800000" cy="22839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프론트엔드</a:t>
            </a:r>
            <a:br>
              <a:rPr lang="en-US" altLang="ko-KR"/>
            </a:br>
            <a:r>
              <a:rPr lang="ko-KR" altLang="en-US"/>
              <a:t>회원관리기능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189075-4072-697C-7798-D58B0B7A61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68" r="6895" b="46991"/>
          <a:stretch/>
        </p:blipFill>
        <p:spPr>
          <a:xfrm>
            <a:off x="-22702" y="-1"/>
            <a:ext cx="12214701" cy="10932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DA306B-933D-4820-26AF-9CDC779044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4" r="3176" b="13531"/>
          <a:stretch/>
        </p:blipFill>
        <p:spPr>
          <a:xfrm>
            <a:off x="1397474" y="2162174"/>
            <a:ext cx="4319998" cy="3952875"/>
          </a:xfrm>
          <a:prstGeom prst="rect">
            <a:avLst/>
          </a:prstGeom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3FAA2CB-F4E2-D53F-FCAA-240F420DAC1E}"/>
              </a:ext>
            </a:extLst>
          </p:cNvPr>
          <p:cNvSpPr/>
          <p:nvPr/>
        </p:nvSpPr>
        <p:spPr>
          <a:xfrm>
            <a:off x="-16352" y="-20928"/>
            <a:ext cx="12214701" cy="11239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76A87F-53EB-C344-27CE-598C9951F7E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213360" cy="1828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4EF824-AC6C-A96F-36F5-B11A3C902C55}"/>
              </a:ext>
            </a:extLst>
          </p:cNvPr>
          <p:cNvSpPr txBox="1"/>
          <p:nvPr/>
        </p:nvSpPr>
        <p:spPr>
          <a:xfrm>
            <a:off x="222885" y="182880"/>
            <a:ext cx="29298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이유</a:t>
            </a:r>
            <a:b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635FCF-1E10-8FCC-5CE2-DADDAB78B7B0}"/>
              </a:ext>
            </a:extLst>
          </p:cNvPr>
          <p:cNvSpPr/>
          <p:nvPr/>
        </p:nvSpPr>
        <p:spPr>
          <a:xfrm>
            <a:off x="1397474" y="1453683"/>
            <a:ext cx="4320000" cy="54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90500" dist="38100" dir="2700000" algn="tl" rotWithShape="0">
              <a:schemeClr val="accent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대중성</a:t>
            </a:r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53B9ED-E37B-89F8-E99E-52CFA817F5F0}"/>
              </a:ext>
            </a:extLst>
          </p:cNvPr>
          <p:cNvSpPr/>
          <p:nvPr/>
        </p:nvSpPr>
        <p:spPr>
          <a:xfrm>
            <a:off x="6474528" y="1453683"/>
            <a:ext cx="4320000" cy="54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90500" dist="38100" dir="2700000" algn="tl" rotWithShape="0">
              <a:schemeClr val="accent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유용성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94A042-B8DD-A14A-AED3-B139FAEA6AE2}"/>
              </a:ext>
            </a:extLst>
          </p:cNvPr>
          <p:cNvSpPr/>
          <p:nvPr/>
        </p:nvSpPr>
        <p:spPr>
          <a:xfrm>
            <a:off x="1397474" y="2162174"/>
            <a:ext cx="4319998" cy="3952875"/>
          </a:xfrm>
          <a:prstGeom prst="rect">
            <a:avLst/>
          </a:prstGeom>
          <a:noFill/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tx1"/>
                </a:gs>
                <a:gs pos="67000">
                  <a:schemeClr val="tx1"/>
                </a:gs>
                <a:gs pos="100000">
                  <a:schemeClr val="bg1"/>
                </a:gs>
              </a:gsLst>
              <a:lin ang="4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1C60C8-3634-8CA3-9BCC-ABA66060DF0E}"/>
              </a:ext>
            </a:extLst>
          </p:cNvPr>
          <p:cNvSpPr/>
          <p:nvPr/>
        </p:nvSpPr>
        <p:spPr>
          <a:xfrm>
            <a:off x="1745020" y="5086786"/>
            <a:ext cx="3514725" cy="9048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582EBD-EBD7-B82F-1C81-AA2085B8BE79}"/>
              </a:ext>
            </a:extLst>
          </p:cNvPr>
          <p:cNvSpPr/>
          <p:nvPr/>
        </p:nvSpPr>
        <p:spPr>
          <a:xfrm>
            <a:off x="6474528" y="2162174"/>
            <a:ext cx="4319998" cy="3952875"/>
          </a:xfrm>
          <a:prstGeom prst="rect">
            <a:avLst/>
          </a:prstGeom>
          <a:noFill/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tx1"/>
                </a:gs>
                <a:gs pos="67000">
                  <a:schemeClr val="tx1"/>
                </a:gs>
                <a:gs pos="100000">
                  <a:schemeClr val="bg1"/>
                </a:gs>
              </a:gsLst>
              <a:lin ang="4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D47ACB5-163A-030D-19B2-CA5F241899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07" r="-3519"/>
          <a:stretch/>
        </p:blipFill>
        <p:spPr>
          <a:xfrm>
            <a:off x="6584478" y="2252660"/>
            <a:ext cx="4303122" cy="3771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7D2E81-82EB-0CB1-CC1A-1F4DD39F68EE}"/>
              </a:ext>
            </a:extLst>
          </p:cNvPr>
          <p:cNvSpPr txBox="1"/>
          <p:nvPr/>
        </p:nvSpPr>
        <p:spPr>
          <a:xfrm>
            <a:off x="2095385" y="5216057"/>
            <a:ext cx="292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대중문화의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중심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인기있는 주제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0B6979-40ED-E020-1755-22C9BA2EF17E}"/>
              </a:ext>
            </a:extLst>
          </p:cNvPr>
          <p:cNvSpPr/>
          <p:nvPr/>
        </p:nvSpPr>
        <p:spPr>
          <a:xfrm>
            <a:off x="6877164" y="5086786"/>
            <a:ext cx="3514725" cy="9048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C3204-ABF6-7B48-C246-AAB59644C04C}"/>
              </a:ext>
            </a:extLst>
          </p:cNvPr>
          <p:cNvSpPr txBox="1"/>
          <p:nvPr/>
        </p:nvSpPr>
        <p:spPr>
          <a:xfrm>
            <a:off x="7197751" y="5191935"/>
            <a:ext cx="292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영화정보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예매서비스 제공</a:t>
            </a:r>
            <a:b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영화예매가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간편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</a:t>
            </a:r>
          </a:p>
        </p:txBody>
      </p:sp>
    </p:spTree>
    <p:extLst>
      <p:ext uri="{BB962C8B-B14F-4D97-AF65-F5344CB8AC3E}">
        <p14:creationId xmlns:p14="http://schemas.microsoft.com/office/powerpoint/2010/main" val="3978086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B0FFA4-9FAA-8A62-E5C1-82AC50163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68" r="6895" b="46991"/>
          <a:stretch/>
        </p:blipFill>
        <p:spPr>
          <a:xfrm>
            <a:off x="-22702" y="-1"/>
            <a:ext cx="12214701" cy="10932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2518BD-B280-040B-8088-6FA66D700E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054"/>
          <a:stretch/>
        </p:blipFill>
        <p:spPr>
          <a:xfrm>
            <a:off x="6472166" y="2162175"/>
            <a:ext cx="4284374" cy="39528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37EF77-7A31-DFB9-5A04-FC15908DA6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97" t="4498" r="2070"/>
          <a:stretch/>
        </p:blipFill>
        <p:spPr>
          <a:xfrm>
            <a:off x="1397472" y="2162174"/>
            <a:ext cx="4319998" cy="35775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3FAA2CB-F4E2-D53F-FCAA-240F420DAC1E}"/>
              </a:ext>
            </a:extLst>
          </p:cNvPr>
          <p:cNvSpPr/>
          <p:nvPr/>
        </p:nvSpPr>
        <p:spPr>
          <a:xfrm>
            <a:off x="-9526" y="-19149"/>
            <a:ext cx="12201525" cy="11239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76A87F-53EB-C344-27CE-598C9951F7E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213360" cy="1828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4EF824-AC6C-A96F-36F5-B11A3C902C55}"/>
              </a:ext>
            </a:extLst>
          </p:cNvPr>
          <p:cNvSpPr txBox="1"/>
          <p:nvPr/>
        </p:nvSpPr>
        <p:spPr>
          <a:xfrm>
            <a:off x="222885" y="182880"/>
            <a:ext cx="29298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이유</a:t>
            </a:r>
            <a:b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635FCF-1E10-8FCC-5CE2-DADDAB78B7B0}"/>
              </a:ext>
            </a:extLst>
          </p:cNvPr>
          <p:cNvSpPr/>
          <p:nvPr/>
        </p:nvSpPr>
        <p:spPr>
          <a:xfrm>
            <a:off x="1397472" y="1453683"/>
            <a:ext cx="4320000" cy="54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90500" dist="38100" dir="2700000" algn="tl" rotWithShape="0">
              <a:schemeClr val="accent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기술적 도전</a:t>
            </a:r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53B9ED-E37B-89F8-E99E-52CFA817F5F0}"/>
              </a:ext>
            </a:extLst>
          </p:cNvPr>
          <p:cNvSpPr/>
          <p:nvPr/>
        </p:nvSpPr>
        <p:spPr>
          <a:xfrm>
            <a:off x="6474528" y="1453683"/>
            <a:ext cx="4320000" cy="54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90500" dist="38100" dir="2700000" algn="tl" rotWithShape="0">
              <a:schemeClr val="accent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시장성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94A042-B8DD-A14A-AED3-B139FAEA6AE2}"/>
              </a:ext>
            </a:extLst>
          </p:cNvPr>
          <p:cNvSpPr/>
          <p:nvPr/>
        </p:nvSpPr>
        <p:spPr>
          <a:xfrm>
            <a:off x="1397474" y="2162174"/>
            <a:ext cx="4319998" cy="3952875"/>
          </a:xfrm>
          <a:prstGeom prst="rect">
            <a:avLst/>
          </a:prstGeom>
          <a:noFill/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tx1"/>
                </a:gs>
                <a:gs pos="67000">
                  <a:schemeClr val="tx1"/>
                </a:gs>
                <a:gs pos="100000">
                  <a:schemeClr val="bg1"/>
                </a:gs>
              </a:gsLst>
              <a:lin ang="4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1C60C8-3634-8CA3-9BCC-ABA66060DF0E}"/>
              </a:ext>
            </a:extLst>
          </p:cNvPr>
          <p:cNvSpPr/>
          <p:nvPr/>
        </p:nvSpPr>
        <p:spPr>
          <a:xfrm>
            <a:off x="1745020" y="5086786"/>
            <a:ext cx="3514725" cy="9048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582EBD-EBD7-B82F-1C81-AA2085B8BE79}"/>
              </a:ext>
            </a:extLst>
          </p:cNvPr>
          <p:cNvSpPr/>
          <p:nvPr/>
        </p:nvSpPr>
        <p:spPr>
          <a:xfrm>
            <a:off x="6474528" y="2162174"/>
            <a:ext cx="4319998" cy="3952875"/>
          </a:xfrm>
          <a:prstGeom prst="rect">
            <a:avLst/>
          </a:prstGeom>
          <a:noFill/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tx1"/>
                </a:gs>
                <a:gs pos="67000">
                  <a:schemeClr val="tx1"/>
                </a:gs>
                <a:gs pos="100000">
                  <a:schemeClr val="bg1"/>
                </a:gs>
              </a:gsLst>
              <a:lin ang="4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7D2E81-82EB-0CB1-CC1A-1F4DD39F68EE}"/>
              </a:ext>
            </a:extLst>
          </p:cNvPr>
          <p:cNvSpPr txBox="1"/>
          <p:nvPr/>
        </p:nvSpPr>
        <p:spPr>
          <a:xfrm>
            <a:off x="1964152" y="5342675"/>
            <a:ext cx="307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요소를 포함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0B6979-40ED-E020-1755-22C9BA2EF17E}"/>
              </a:ext>
            </a:extLst>
          </p:cNvPr>
          <p:cNvSpPr/>
          <p:nvPr/>
        </p:nvSpPr>
        <p:spPr>
          <a:xfrm>
            <a:off x="6877164" y="5086786"/>
            <a:ext cx="3514725" cy="9048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C3204-ABF6-7B48-C246-AAB59644C04C}"/>
              </a:ext>
            </a:extLst>
          </p:cNvPr>
          <p:cNvSpPr txBox="1"/>
          <p:nvPr/>
        </p:nvSpPr>
        <p:spPr>
          <a:xfrm>
            <a:off x="7197751" y="5191935"/>
            <a:ext cx="292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영화산업은 계속해서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성장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하는 산업 중 하나</a:t>
            </a:r>
          </a:p>
        </p:txBody>
      </p:sp>
    </p:spTree>
    <p:extLst>
      <p:ext uri="{BB962C8B-B14F-4D97-AF65-F5344CB8AC3E}">
        <p14:creationId xmlns:p14="http://schemas.microsoft.com/office/powerpoint/2010/main" val="280321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FA9AA8-A39C-F7C8-BF68-629C97421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E58B47-77C1-156E-34C8-5ED9D3EA2B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606CD2-B8AC-1275-C8D2-995E356BB427}"/>
              </a:ext>
            </a:extLst>
          </p:cNvPr>
          <p:cNvSpPr txBox="1">
            <a:spLocks/>
          </p:cNvSpPr>
          <p:nvPr/>
        </p:nvSpPr>
        <p:spPr>
          <a:xfrm>
            <a:off x="2945137" y="3013711"/>
            <a:ext cx="6301725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형상관리 일정관리 </a:t>
            </a:r>
            <a:r>
              <a:rPr lang="en-US" altLang="ko-KR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SWOT</a:t>
            </a:r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5DBB11-0015-5B3F-1802-4359D5B156E0}"/>
              </a:ext>
            </a:extLst>
          </p:cNvPr>
          <p:cNvCxnSpPr>
            <a:cxnSpLocks/>
          </p:cNvCxnSpPr>
          <p:nvPr/>
        </p:nvCxnSpPr>
        <p:spPr>
          <a:xfrm>
            <a:off x="2819400" y="2793365"/>
            <a:ext cx="3060000" cy="0"/>
          </a:xfrm>
          <a:prstGeom prst="lin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952EBF-7C0A-9886-2F8C-A6F94A65B7F3}"/>
              </a:ext>
            </a:extLst>
          </p:cNvPr>
          <p:cNvSpPr txBox="1">
            <a:spLocks/>
          </p:cNvSpPr>
          <p:nvPr/>
        </p:nvSpPr>
        <p:spPr>
          <a:xfrm>
            <a:off x="5847080" y="2582515"/>
            <a:ext cx="482824" cy="400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EDC7E1-92C2-3D39-4359-D436811BD32F}"/>
              </a:ext>
            </a:extLst>
          </p:cNvPr>
          <p:cNvCxnSpPr>
            <a:cxnSpLocks/>
          </p:cNvCxnSpPr>
          <p:nvPr/>
        </p:nvCxnSpPr>
        <p:spPr>
          <a:xfrm>
            <a:off x="6248400" y="2793365"/>
            <a:ext cx="3060000" cy="0"/>
          </a:xfrm>
          <a:prstGeom prst="lin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916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5F6231-A0F5-B023-852E-D32CFB2940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96" r="-78" b="54848"/>
          <a:stretch/>
        </p:blipFill>
        <p:spPr>
          <a:xfrm>
            <a:off x="-1" y="-21380"/>
            <a:ext cx="12201525" cy="1130437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925DCD42-76B7-4C22-9FCD-93BFB4E3DE8E}"/>
              </a:ext>
            </a:extLst>
          </p:cNvPr>
          <p:cNvSpPr/>
          <p:nvPr/>
        </p:nvSpPr>
        <p:spPr>
          <a:xfrm>
            <a:off x="8078427" y="3804897"/>
            <a:ext cx="2520000" cy="252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B0D4755-F967-7FDF-6C7A-DC079ECA3457}"/>
              </a:ext>
            </a:extLst>
          </p:cNvPr>
          <p:cNvSpPr/>
          <p:nvPr/>
        </p:nvSpPr>
        <p:spPr>
          <a:xfrm>
            <a:off x="4539996" y="3804897"/>
            <a:ext cx="2520000" cy="252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7CDB650-3B8F-4846-216E-619D541DBA8E}"/>
              </a:ext>
            </a:extLst>
          </p:cNvPr>
          <p:cNvSpPr/>
          <p:nvPr/>
        </p:nvSpPr>
        <p:spPr>
          <a:xfrm>
            <a:off x="1001565" y="3804897"/>
            <a:ext cx="2520000" cy="252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CAAA6C2-3889-119D-8D2E-324EC2BDA740}"/>
              </a:ext>
            </a:extLst>
          </p:cNvPr>
          <p:cNvSpPr/>
          <p:nvPr/>
        </p:nvSpPr>
        <p:spPr>
          <a:xfrm>
            <a:off x="4846361" y="1289868"/>
            <a:ext cx="1800000" cy="180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FAA2CB-F4E2-D53F-FCAA-240F420DAC1E}"/>
              </a:ext>
            </a:extLst>
          </p:cNvPr>
          <p:cNvSpPr/>
          <p:nvPr/>
        </p:nvSpPr>
        <p:spPr>
          <a:xfrm>
            <a:off x="0" y="-21379"/>
            <a:ext cx="12201525" cy="11239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76A87F-53EB-C344-27CE-598C9951F7E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213360" cy="1828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4EF824-AC6C-A96F-36F5-B11A3C902C55}"/>
              </a:ext>
            </a:extLst>
          </p:cNvPr>
          <p:cNvSpPr txBox="1"/>
          <p:nvPr/>
        </p:nvSpPr>
        <p:spPr>
          <a:xfrm>
            <a:off x="222886" y="182880"/>
            <a:ext cx="5663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형상관리</a:t>
            </a:r>
            <a:b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형상관리 일정관리 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SWOT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4F8A7C-617E-BDE9-51F3-F5D0F5095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027" y="1752945"/>
            <a:ext cx="1363366" cy="9623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62C1C6-FA30-E04A-5751-44AD1034B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434" y="4289444"/>
            <a:ext cx="1592261" cy="15509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921FF51-FFDA-E9E4-5600-B746C8847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66" y="4260298"/>
            <a:ext cx="1592261" cy="16091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BABC993-3BED-B2E2-9AFD-D761FFFF7B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143" y="4347558"/>
            <a:ext cx="1450568" cy="1450568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76D0E5B4-09A6-AEF7-C26F-4CCF4375D402}"/>
              </a:ext>
            </a:extLst>
          </p:cNvPr>
          <p:cNvSpPr/>
          <p:nvPr/>
        </p:nvSpPr>
        <p:spPr>
          <a:xfrm rot="8842095">
            <a:off x="2786677" y="2984199"/>
            <a:ext cx="2036217" cy="3222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85CB721C-9790-3B20-C67F-4A848E6D93BA}"/>
              </a:ext>
            </a:extLst>
          </p:cNvPr>
          <p:cNvSpPr/>
          <p:nvPr/>
        </p:nvSpPr>
        <p:spPr>
          <a:xfrm rot="8842095" flipH="1" flipV="1">
            <a:off x="2977344" y="3185573"/>
            <a:ext cx="2036217" cy="3222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AA9E78F-3006-DAB7-DD59-9B3D6DA9920C}"/>
              </a:ext>
            </a:extLst>
          </p:cNvPr>
          <p:cNvSpPr/>
          <p:nvPr/>
        </p:nvSpPr>
        <p:spPr>
          <a:xfrm rot="12757905" flipH="1">
            <a:off x="6669828" y="2984200"/>
            <a:ext cx="2036217" cy="3222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94AC949-30D8-D2DC-C160-F8C5D706FA06}"/>
              </a:ext>
            </a:extLst>
          </p:cNvPr>
          <p:cNvSpPr/>
          <p:nvPr/>
        </p:nvSpPr>
        <p:spPr>
          <a:xfrm rot="12757905" flipV="1">
            <a:off x="6432376" y="3185573"/>
            <a:ext cx="2036217" cy="3222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DE26BBDD-D4E7-89B3-EB59-1AFD2BD7E041}"/>
              </a:ext>
            </a:extLst>
          </p:cNvPr>
          <p:cNvSpPr/>
          <p:nvPr/>
        </p:nvSpPr>
        <p:spPr>
          <a:xfrm rot="10800000" flipH="1" flipV="1">
            <a:off x="3599532" y="4607721"/>
            <a:ext cx="862496" cy="3222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135AED78-2ADC-8DC0-E040-FD78DA933B23}"/>
              </a:ext>
            </a:extLst>
          </p:cNvPr>
          <p:cNvSpPr/>
          <p:nvPr/>
        </p:nvSpPr>
        <p:spPr>
          <a:xfrm rot="10800000" flipV="1">
            <a:off x="3554186" y="5026789"/>
            <a:ext cx="862496" cy="3222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060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77C6D5E-63C7-3C22-B169-B0EDEA7E6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96" r="-78" b="54848"/>
          <a:stretch/>
        </p:blipFill>
        <p:spPr>
          <a:xfrm>
            <a:off x="-1" y="-31005"/>
            <a:ext cx="12201525" cy="113043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3FAA2CB-F4E2-D53F-FCAA-240F420DAC1E}"/>
              </a:ext>
            </a:extLst>
          </p:cNvPr>
          <p:cNvSpPr/>
          <p:nvPr/>
        </p:nvSpPr>
        <p:spPr>
          <a:xfrm>
            <a:off x="-9527" y="-15756"/>
            <a:ext cx="12201525" cy="11239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76A87F-53EB-C344-27CE-598C9951F7E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213360" cy="1828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4EF824-AC6C-A96F-36F5-B11A3C902C55}"/>
              </a:ext>
            </a:extLst>
          </p:cNvPr>
          <p:cNvSpPr txBox="1"/>
          <p:nvPr/>
        </p:nvSpPr>
        <p:spPr>
          <a:xfrm>
            <a:off x="222886" y="182880"/>
            <a:ext cx="5663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일정관리</a:t>
            </a:r>
            <a:b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형상관리 일정관리 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SWOT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715DC9-FB25-C130-D2B9-C3BB013E968E}"/>
              </a:ext>
            </a:extLst>
          </p:cNvPr>
          <p:cNvCxnSpPr/>
          <p:nvPr/>
        </p:nvCxnSpPr>
        <p:spPr>
          <a:xfrm>
            <a:off x="1247775" y="5181600"/>
            <a:ext cx="962025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A0BF13FC-A512-35C4-28E0-8A4B69C36957}"/>
              </a:ext>
            </a:extLst>
          </p:cNvPr>
          <p:cNvSpPr/>
          <p:nvPr/>
        </p:nvSpPr>
        <p:spPr>
          <a:xfrm>
            <a:off x="1247775" y="50916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B0BC477-AC69-247F-EC7F-3E120CA1CC44}"/>
              </a:ext>
            </a:extLst>
          </p:cNvPr>
          <p:cNvSpPr/>
          <p:nvPr/>
        </p:nvSpPr>
        <p:spPr>
          <a:xfrm>
            <a:off x="4394525" y="50916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1B0BFD0-4CDA-97DB-5019-9CE2DFA86401}"/>
              </a:ext>
            </a:extLst>
          </p:cNvPr>
          <p:cNvSpPr/>
          <p:nvPr/>
        </p:nvSpPr>
        <p:spPr>
          <a:xfrm>
            <a:off x="7541275" y="50916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7DBB036-51BC-CEAF-1309-81682258648D}"/>
              </a:ext>
            </a:extLst>
          </p:cNvPr>
          <p:cNvSpPr/>
          <p:nvPr/>
        </p:nvSpPr>
        <p:spPr>
          <a:xfrm>
            <a:off x="10688025" y="50916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991448-E21B-BAFD-89AA-D58F2C8B50B6}"/>
              </a:ext>
            </a:extLst>
          </p:cNvPr>
          <p:cNvSpPr txBox="1"/>
          <p:nvPr/>
        </p:nvSpPr>
        <p:spPr>
          <a:xfrm>
            <a:off x="903900" y="5262076"/>
            <a:ext cx="91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1WEEK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B1A632-F241-367C-8342-D31816347900}"/>
              </a:ext>
            </a:extLst>
          </p:cNvPr>
          <p:cNvSpPr txBox="1"/>
          <p:nvPr/>
        </p:nvSpPr>
        <p:spPr>
          <a:xfrm>
            <a:off x="4026837" y="5293952"/>
            <a:ext cx="91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2WEEK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3C40A7-360E-7463-42E7-2D254293FB9B}"/>
              </a:ext>
            </a:extLst>
          </p:cNvPr>
          <p:cNvSpPr txBox="1"/>
          <p:nvPr/>
        </p:nvSpPr>
        <p:spPr>
          <a:xfrm>
            <a:off x="7173587" y="5293952"/>
            <a:ext cx="91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3WEEK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CAE95A-E4F4-AAD5-32F8-797C8EB7F065}"/>
              </a:ext>
            </a:extLst>
          </p:cNvPr>
          <p:cNvSpPr txBox="1"/>
          <p:nvPr/>
        </p:nvSpPr>
        <p:spPr>
          <a:xfrm>
            <a:off x="10320337" y="5316303"/>
            <a:ext cx="91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4WEEK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33DC405-5471-78F2-2192-3B6D7721B220}"/>
              </a:ext>
            </a:extLst>
          </p:cNvPr>
          <p:cNvCxnSpPr/>
          <p:nvPr/>
        </p:nvCxnSpPr>
        <p:spPr>
          <a:xfrm>
            <a:off x="-9526" y="2543175"/>
            <a:ext cx="122015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5F122C-AEC7-5DBE-E188-E0FECB35D72A}"/>
              </a:ext>
            </a:extLst>
          </p:cNvPr>
          <p:cNvCxnSpPr/>
          <p:nvPr/>
        </p:nvCxnSpPr>
        <p:spPr>
          <a:xfrm>
            <a:off x="0" y="3197225"/>
            <a:ext cx="122015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17EA22-5E70-AEC1-C655-A84F64A31563}"/>
              </a:ext>
            </a:extLst>
          </p:cNvPr>
          <p:cNvCxnSpPr/>
          <p:nvPr/>
        </p:nvCxnSpPr>
        <p:spPr>
          <a:xfrm>
            <a:off x="-4763" y="3851275"/>
            <a:ext cx="122015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34D19DC-AD71-A235-2DE3-8FEF50E3C83E}"/>
              </a:ext>
            </a:extLst>
          </p:cNvPr>
          <p:cNvCxnSpPr/>
          <p:nvPr/>
        </p:nvCxnSpPr>
        <p:spPr>
          <a:xfrm>
            <a:off x="0" y="4505325"/>
            <a:ext cx="122015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C2AD5A7-FF9A-7826-6B27-ACD420312417}"/>
              </a:ext>
            </a:extLst>
          </p:cNvPr>
          <p:cNvSpPr/>
          <p:nvPr/>
        </p:nvSpPr>
        <p:spPr>
          <a:xfrm>
            <a:off x="1340689" y="2362441"/>
            <a:ext cx="2802103" cy="27329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주제 선정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화면 구현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84967DB-BB9B-5261-8384-E43BC11FBE9E}"/>
              </a:ext>
            </a:extLst>
          </p:cNvPr>
          <p:cNvSpPr/>
          <p:nvPr/>
        </p:nvSpPr>
        <p:spPr>
          <a:xfrm>
            <a:off x="1160689" y="2319088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AB7A43D-8BC3-0A0A-486B-30C6F9C28FD9}"/>
              </a:ext>
            </a:extLst>
          </p:cNvPr>
          <p:cNvSpPr/>
          <p:nvPr/>
        </p:nvSpPr>
        <p:spPr>
          <a:xfrm>
            <a:off x="4487439" y="3027024"/>
            <a:ext cx="3053836" cy="27329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기능구현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3A89E6C-A6A0-0D25-2983-1CB58B7C76BB}"/>
              </a:ext>
            </a:extLst>
          </p:cNvPr>
          <p:cNvSpPr/>
          <p:nvPr/>
        </p:nvSpPr>
        <p:spPr>
          <a:xfrm>
            <a:off x="4307439" y="2983671"/>
            <a:ext cx="360000" cy="3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E27FAD6-CE92-E914-24E9-767811DB1F1B}"/>
              </a:ext>
            </a:extLst>
          </p:cNvPr>
          <p:cNvSpPr/>
          <p:nvPr/>
        </p:nvSpPr>
        <p:spPr>
          <a:xfrm>
            <a:off x="7634189" y="3708534"/>
            <a:ext cx="3142668" cy="27329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피드백</a:t>
            </a:r>
            <a:r>
              <a:rPr lang="en-US" altLang="ko-KR" dirty="0">
                <a:solidFill>
                  <a:schemeClr val="tx1"/>
                </a:solidFill>
              </a:rPr>
              <a:t>&amp;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70D583A-AD6A-2F3C-8D84-A2DF80E16504}"/>
              </a:ext>
            </a:extLst>
          </p:cNvPr>
          <p:cNvSpPr/>
          <p:nvPr/>
        </p:nvSpPr>
        <p:spPr>
          <a:xfrm>
            <a:off x="7454189" y="3665181"/>
            <a:ext cx="370472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C05E5BF-AFFA-77A0-BE15-2E6762152905}"/>
              </a:ext>
            </a:extLst>
          </p:cNvPr>
          <p:cNvSpPr/>
          <p:nvPr/>
        </p:nvSpPr>
        <p:spPr>
          <a:xfrm>
            <a:off x="4485398" y="2362441"/>
            <a:ext cx="3053836" cy="27329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설계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A96D646-2565-B33E-59F4-99B7CBF8CA7F}"/>
              </a:ext>
            </a:extLst>
          </p:cNvPr>
          <p:cNvSpPr/>
          <p:nvPr/>
        </p:nvSpPr>
        <p:spPr>
          <a:xfrm>
            <a:off x="4305398" y="2319088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19809C5-65CF-D3A2-6ECC-9AD5D7461DA9}"/>
              </a:ext>
            </a:extLst>
          </p:cNvPr>
          <p:cNvSpPr/>
          <p:nvPr/>
        </p:nvSpPr>
        <p:spPr>
          <a:xfrm>
            <a:off x="7634189" y="4370812"/>
            <a:ext cx="3142668" cy="27329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발표준비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F6DA53-3598-A832-460C-55C38EEE4CF1}"/>
              </a:ext>
            </a:extLst>
          </p:cNvPr>
          <p:cNvSpPr/>
          <p:nvPr/>
        </p:nvSpPr>
        <p:spPr>
          <a:xfrm>
            <a:off x="7454189" y="4327459"/>
            <a:ext cx="370472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900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4" grpId="0" animBg="1"/>
      <p:bldP spid="35" grpId="0" animBg="1"/>
      <p:bldP spid="36" grpId="0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468</ep:Words>
  <ep:PresentationFormat>와이드스크린</ep:PresentationFormat>
  <ep:Paragraphs>140</ep:Paragraphs>
  <ep:Slides>27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2023-03-14T06:46:40.000</dcterms:created>
  <dc:creator>Administrator</dc:creator>
  <cp:lastModifiedBy>USER</cp:lastModifiedBy>
  <dcterms:modified xsi:type="dcterms:W3CDTF">2023-03-30T07:54:17.129</dcterms:modified>
  <cp:revision>153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